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Roboto Thin"/>
      <p:regular r:id="rId44"/>
      <p:bold r:id="rId45"/>
      <p:italic r:id="rId46"/>
      <p:boldItalic r:id="rId47"/>
    </p:embeddedFont>
    <p:embeddedFont>
      <p:font typeface="Source Sans Pro"/>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98">
          <p15:clr>
            <a:srgbClr val="000000"/>
          </p15:clr>
        </p15:guide>
        <p15:guide id="2" orient="horz" pos="1765">
          <p15:clr>
            <a:srgbClr val="000000"/>
          </p15:clr>
        </p15:guide>
        <p15:guide id="3" orient="horz" pos="2024">
          <p15:clr>
            <a:srgbClr val="000000"/>
          </p15:clr>
        </p15:guide>
        <p15:guide id="4" pos="2880">
          <p15:clr>
            <a:srgbClr val="000000"/>
          </p15:clr>
        </p15:guide>
        <p15:guide id="5" pos="594">
          <p15:clr>
            <a:srgbClr val="000000"/>
          </p15:clr>
        </p15:guide>
        <p15:guide id="6" pos="5472">
          <p15:clr>
            <a:srgbClr val="000000"/>
          </p15:clr>
        </p15:guide>
        <p15:guide id="7" pos="1158">
          <p15:clr>
            <a:srgbClr val="000000"/>
          </p15:clr>
        </p15:guide>
        <p15:guide id="8" pos="4614">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698" orient="horz"/>
        <p:guide pos="1765" orient="horz"/>
        <p:guide pos="2024" orient="horz"/>
        <p:guide pos="2880"/>
        <p:guide pos="594"/>
        <p:guide pos="5472"/>
        <p:guide pos="1158"/>
        <p:guide pos="4614"/>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obotoThin-regular.fntdata"/><Relationship Id="rId43" Type="http://schemas.openxmlformats.org/officeDocument/2006/relationships/slide" Target="slides/slide38.xml"/><Relationship Id="rId46" Type="http://schemas.openxmlformats.org/officeDocument/2006/relationships/font" Target="fonts/RobotoThin-italic.fntdata"/><Relationship Id="rId45" Type="http://schemas.openxmlformats.org/officeDocument/2006/relationships/font" Target="fonts/RobotoThin-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SourceSansPro-regular.fntdata"/><Relationship Id="rId47" Type="http://schemas.openxmlformats.org/officeDocument/2006/relationships/font" Target="fonts/RobotoThin-boldItalic.fntdata"/><Relationship Id="rId49" Type="http://schemas.openxmlformats.org/officeDocument/2006/relationships/font" Target="fonts/SourceSansPr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SourceSansPro-boldItalic.fntdata"/><Relationship Id="rId50" Type="http://schemas.openxmlformats.org/officeDocument/2006/relationships/font" Target="fonts/SourceSansPr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32.png>
</file>

<file path=ppt/media/image33.jpg>
</file>

<file path=ppt/media/image34.gif>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720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Shape 6"/>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Shape 132"/>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00"/>
              <a:buFont typeface="Arial"/>
              <a:buNone/>
            </a:pPr>
            <a:r>
              <a:rPr b="0" i="0" lang="en-US" sz="1200" u="none" cap="none" strike="noStrike">
                <a:solidFill>
                  <a:schemeClr val="dk1"/>
                </a:solidFill>
                <a:latin typeface="Verdana"/>
                <a:ea typeface="Verdana"/>
                <a:cs typeface="Verdana"/>
                <a:sym typeface="Verdana"/>
              </a:rPr>
              <a:t>I want to talk to you about cloud native applications, and bringing microservice architectures into production in the enterprise.</a:t>
            </a:r>
            <a:endParaRPr/>
          </a:p>
        </p:txBody>
      </p:sp>
      <p:sp>
        <p:nvSpPr>
          <p:cNvPr id="133" name="Shape 133"/>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t/>
            </a:r>
            <a:endParaRPr/>
          </a:p>
        </p:txBody>
      </p:sp>
      <p:sp>
        <p:nvSpPr>
          <p:cNvPr id="194" name="Shape 19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lang="en-US"/>
              <a:t>Now we can configure it, but how do we test?</a:t>
            </a:r>
            <a:endParaRPr/>
          </a:p>
          <a:p>
            <a:pPr indent="0" lvl="0" marL="0">
              <a:spcBef>
                <a:spcPts val="0"/>
              </a:spcBef>
              <a:spcAft>
                <a:spcPts val="0"/>
              </a:spcAft>
              <a:buNone/>
            </a:pPr>
            <a:r>
              <a:t/>
            </a:r>
            <a:endParaRPr/>
          </a:p>
          <a:p>
            <a:pPr indent="0" lvl="0" marL="0">
              <a:spcBef>
                <a:spcPts val="0"/>
              </a:spcBef>
              <a:spcAft>
                <a:spcPts val="0"/>
              </a:spcAft>
              <a:buNone/>
            </a:pPr>
            <a:r>
              <a:rPr lang="en-US"/>
              <a:t>If we cannot easily test it means that we cannot really run anywhere. How run in the cloud?</a:t>
            </a:r>
            <a:endParaRPr/>
          </a:p>
          <a:p>
            <a:pPr indent="0" lvl="0" marL="0">
              <a:spcBef>
                <a:spcPts val="0"/>
              </a:spcBef>
              <a:spcAft>
                <a:spcPts val="0"/>
              </a:spcAft>
              <a:buNone/>
            </a:pPr>
            <a:r>
              <a:t/>
            </a:r>
            <a:endParaRPr/>
          </a:p>
          <a:p>
            <a:pPr indent="0" lvl="0" marL="0" rtl="0">
              <a:spcBef>
                <a:spcPts val="0"/>
              </a:spcBef>
              <a:spcAft>
                <a:spcPts val="0"/>
              </a:spcAft>
              <a:buNone/>
            </a:pPr>
            <a:r>
              <a:rPr lang="en-US"/>
              <a:t>Let’s use inversion of control. The dependency is now pushed in vs pulled in.</a:t>
            </a:r>
            <a:endParaRPr/>
          </a:p>
        </p:txBody>
      </p:sp>
      <p:sp>
        <p:nvSpPr>
          <p:cNvPr id="200" name="Shape 20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Shape 205"/>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rPr lang="en-US"/>
              <a:t>Now MessageRepository can work with any implementation of DataSource and it can be obtained from anywhere.</a:t>
            </a:r>
            <a:endParaRPr/>
          </a:p>
        </p:txBody>
      </p:sp>
      <p:sp>
        <p:nvSpPr>
          <p:cNvPr id="206" name="Shape 20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Shape 211"/>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rPr lang="en-US"/>
              <a:t>Now we can configure it, but how do we test?</a:t>
            </a:r>
            <a:endParaRPr/>
          </a:p>
          <a:p>
            <a:pPr indent="0" lvl="0" marL="0" rtl="0">
              <a:spcBef>
                <a:spcPts val="0"/>
              </a:spcBef>
              <a:spcAft>
                <a:spcPts val="0"/>
              </a:spcAft>
              <a:buNone/>
            </a:pPr>
            <a:r>
              <a:t/>
            </a:r>
            <a:endParaRPr/>
          </a:p>
          <a:p>
            <a:pPr indent="0" lvl="0" marL="0" rtl="0">
              <a:spcBef>
                <a:spcPts val="0"/>
              </a:spcBef>
              <a:spcAft>
                <a:spcPts val="0"/>
              </a:spcAft>
              <a:buNone/>
            </a:pPr>
            <a:r>
              <a:rPr lang="en-US"/>
              <a:t>If we cannot easily test it means that we cannot really run anywhere. How run in the cloud?</a:t>
            </a:r>
            <a:endParaRPr/>
          </a:p>
          <a:p>
            <a:pPr indent="0" lvl="0" marL="0" rtl="0">
              <a:spcBef>
                <a:spcPts val="0"/>
              </a:spcBef>
              <a:spcAft>
                <a:spcPts val="0"/>
              </a:spcAft>
              <a:buNone/>
            </a:pPr>
            <a:r>
              <a:t/>
            </a:r>
            <a:endParaRPr/>
          </a:p>
          <a:p>
            <a:pPr indent="0" lvl="0" marL="0" rtl="0">
              <a:spcBef>
                <a:spcPts val="0"/>
              </a:spcBef>
              <a:spcAft>
                <a:spcPts val="0"/>
              </a:spcAft>
              <a:buNone/>
            </a:pPr>
            <a:r>
              <a:rPr lang="en-US"/>
              <a:t>Let’s use inversion of control. The dependency is now pushed in vs pulled in.</a:t>
            </a:r>
            <a:endParaRPr/>
          </a:p>
        </p:txBody>
      </p:sp>
      <p:sp>
        <p:nvSpPr>
          <p:cNvPr id="212" name="Shape 21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lang="en-US"/>
              <a:t>Makes writing good code easy</a:t>
            </a:r>
            <a:endParaRPr/>
          </a:p>
          <a:p>
            <a:pPr indent="0" lvl="0" marL="0">
              <a:spcBef>
                <a:spcPts val="0"/>
              </a:spcBef>
              <a:spcAft>
                <a:spcPts val="0"/>
              </a:spcAft>
              <a:buNone/>
            </a:pPr>
            <a:r>
              <a:t/>
            </a:r>
            <a:endParaRPr/>
          </a:p>
          <a:p>
            <a:pPr indent="0" lvl="0" marL="0" rtl="0">
              <a:spcBef>
                <a:spcPts val="0"/>
              </a:spcBef>
              <a:spcAft>
                <a:spcPts val="0"/>
              </a:spcAft>
              <a:buNone/>
            </a:pPr>
            <a:r>
              <a:rPr lang="en-US"/>
              <a:t>Since Spring creates everything it can use AOP to weave in aspects for things like transaction management, security, and more</a:t>
            </a:r>
            <a:endParaRPr/>
          </a:p>
        </p:txBody>
      </p:sp>
      <p:sp>
        <p:nvSpPr>
          <p:cNvPr id="219" name="Shape 21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Shape 22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Shape 22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26" name="Shape 22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rPr lang="en-US"/>
              <a:t>How works in a traditional Servlet World</a:t>
            </a:r>
            <a:endParaRPr/>
          </a:p>
        </p:txBody>
      </p:sp>
      <p:sp>
        <p:nvSpPr>
          <p:cNvPr id="232" name="Shape 23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Shape 237"/>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lang="en-US"/>
              <a:t>Readable - no conversion</a:t>
            </a:r>
            <a:endParaRPr/>
          </a:p>
          <a:p>
            <a:pPr indent="0" lvl="0" marL="0" rtl="0">
              <a:spcBef>
                <a:spcPts val="0"/>
              </a:spcBef>
              <a:spcAft>
                <a:spcPts val="0"/>
              </a:spcAft>
              <a:buNone/>
            </a:pPr>
            <a:r>
              <a:rPr lang="en-US"/>
              <a:t>Testable - resolve MessageRepository externally which means we can test w/ any implementation, no dependency on HttpServletRequest/Response (or Spring for that matter)</a:t>
            </a:r>
            <a:endParaRPr/>
          </a:p>
        </p:txBody>
      </p:sp>
      <p:sp>
        <p:nvSpPr>
          <p:cNvPr id="238" name="Shape 23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4" name="Shape 244"/>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300"/>
              <a:buFont typeface="Arial"/>
              <a:buNone/>
            </a:pPr>
            <a:r>
              <a:rPr lang="en-US">
                <a:latin typeface="Verdana"/>
                <a:ea typeface="Verdana"/>
                <a:cs typeface="Verdana"/>
                <a:sym typeface="Verdana"/>
              </a:rPr>
              <a:t>To be cloud native it needs to run anywhere how can we do that if we rely on factories (especially ones that only live in certain contexts and are configured differently in different environments).</a:t>
            </a:r>
            <a:endParaRPr>
              <a:latin typeface="Verdana"/>
              <a:ea typeface="Verdana"/>
              <a:cs typeface="Verdana"/>
              <a:sym typeface="Verdana"/>
            </a:endParaRPr>
          </a:p>
          <a:p>
            <a:pPr indent="0" lvl="0" marL="0" marR="0" rtl="0" algn="l">
              <a:spcBef>
                <a:spcPts val="0"/>
              </a:spcBef>
              <a:spcAft>
                <a:spcPts val="0"/>
              </a:spcAft>
              <a:buClr>
                <a:schemeClr val="dk1"/>
              </a:buClr>
              <a:buSzPts val="300"/>
              <a:buFont typeface="Arial"/>
              <a:buNone/>
            </a:pPr>
            <a:r>
              <a:t/>
            </a:r>
            <a:endParaRPr>
              <a:latin typeface="Verdana"/>
              <a:ea typeface="Verdana"/>
              <a:cs typeface="Verdana"/>
              <a:sym typeface="Verdana"/>
            </a:endParaRPr>
          </a:p>
          <a:p>
            <a:pPr indent="0" lvl="0" marL="0" marR="0" rtl="0" algn="l">
              <a:spcBef>
                <a:spcPts val="0"/>
              </a:spcBef>
              <a:spcAft>
                <a:spcPts val="0"/>
              </a:spcAft>
              <a:buClr>
                <a:schemeClr val="dk1"/>
              </a:buClr>
              <a:buSzPts val="300"/>
              <a:buFont typeface="Arial"/>
              <a:buNone/>
            </a:pPr>
            <a:r>
              <a:rPr lang="en-US">
                <a:latin typeface="Verdana"/>
                <a:ea typeface="Verdana"/>
                <a:cs typeface="Verdana"/>
                <a:sym typeface="Verdana"/>
              </a:rPr>
              <a:t>A goal of cloud native is to be faster (remove boilerplate)</a:t>
            </a:r>
            <a:endParaRPr/>
          </a:p>
        </p:txBody>
      </p:sp>
      <p:sp>
        <p:nvSpPr>
          <p:cNvPr id="245" name="Shape 245"/>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Shape 255"/>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56" name="Shape 256"/>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3" name="Shape 143"/>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44" name="Shape 144"/>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Shape 261"/>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rPr lang="en-US"/>
              <a:t>If I want a web application, which jars do I need?</a:t>
            </a:r>
            <a:endParaRPr/>
          </a:p>
        </p:txBody>
      </p:sp>
      <p:sp>
        <p:nvSpPr>
          <p:cNvPr id="262" name="Shape 26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Shape 268"/>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rPr lang="en-US"/>
              <a:t>excludes - commons-logging for slf4j and logback</a:t>
            </a:r>
            <a:endParaRPr/>
          </a:p>
        </p:txBody>
      </p:sp>
      <p:sp>
        <p:nvSpPr>
          <p:cNvPr id="269" name="Shape 26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lang="en-US"/>
              <a:t>Can also use command line and IDEs like IntelliJ and Eclipse</a:t>
            </a:r>
            <a:endParaRPr/>
          </a:p>
          <a:p>
            <a:pPr indent="0" lvl="0" marL="0">
              <a:spcBef>
                <a:spcPts val="0"/>
              </a:spcBef>
              <a:spcAft>
                <a:spcPts val="0"/>
              </a:spcAft>
              <a:buNone/>
            </a:pPr>
            <a:r>
              <a:t/>
            </a:r>
            <a:endParaRPr/>
          </a:p>
          <a:p>
            <a:pPr indent="0" lvl="0" marL="0" rtl="0">
              <a:spcBef>
                <a:spcPts val="0"/>
              </a:spcBef>
              <a:spcAft>
                <a:spcPts val="0"/>
              </a:spcAft>
              <a:buNone/>
            </a:pPr>
            <a:r>
              <a:rPr lang="en-US"/>
              <a:t>Provides the maven pom with the correct dependencies for you (i.e. spring-starter-web)</a:t>
            </a:r>
            <a:endParaRPr/>
          </a:p>
        </p:txBody>
      </p:sp>
      <p:sp>
        <p:nvSpPr>
          <p:cNvPr id="275" name="Shape 27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Shape 28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1" name="Shape 281"/>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82" name="Shape 282"/>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Shape 287"/>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t/>
            </a:r>
            <a:endParaRPr/>
          </a:p>
        </p:txBody>
      </p:sp>
      <p:sp>
        <p:nvSpPr>
          <p:cNvPr id="288" name="Shape 28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Shape 295"/>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t/>
            </a:r>
            <a:endParaRPr/>
          </a:p>
        </p:txBody>
      </p:sp>
      <p:sp>
        <p:nvSpPr>
          <p:cNvPr id="296" name="Shape 29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Shape 301"/>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t/>
            </a:r>
            <a:endParaRPr/>
          </a:p>
        </p:txBody>
      </p:sp>
      <p:sp>
        <p:nvSpPr>
          <p:cNvPr id="302" name="Shape 30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Shape 30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8" name="Shape 308"/>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09" name="Shape 309"/>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Shape 314"/>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rPr lang="en-US"/>
              <a:t>Spring Boot allows just adding h2 as a dependency, can override by providing specific properties, or a Bean of your own</a:t>
            </a:r>
            <a:endParaRPr/>
          </a:p>
        </p:txBody>
      </p:sp>
      <p:sp>
        <p:nvSpPr>
          <p:cNvPr id="315" name="Shape 31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1" name="Shape 321"/>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22" name="Shape 322"/>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Shape 150"/>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51" name="Shape 151"/>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Shape 327"/>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328" name="Shape 32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Shape 336"/>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337" name="Shape 33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Shape 347"/>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348" name="Shape 34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Shape 356"/>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357" name="Shape 35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Shape 364"/>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365" name="Shape 36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Shape 37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2" name="Shape 372"/>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73" name="Shape 373"/>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Shape 37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379" name="Shape 379"/>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317500" lvl="0" marL="457200" rtl="0">
              <a:spcBef>
                <a:spcPts val="0"/>
              </a:spcBef>
              <a:spcAft>
                <a:spcPts val="0"/>
              </a:spcAft>
              <a:buSzPts val="1400"/>
              <a:buChar char="●"/>
            </a:pPr>
            <a:r>
              <a:rPr lang="en-US"/>
              <a:t>Reactive - WebFlux and WebFlux.fn, Reactive Spring Data, Reactive Security, on Netty</a:t>
            </a:r>
            <a:endParaRPr/>
          </a:p>
          <a:p>
            <a:pPr indent="-317500" lvl="0" marL="457200" rtl="0">
              <a:spcBef>
                <a:spcPts val="0"/>
              </a:spcBef>
              <a:spcAft>
                <a:spcPts val="0"/>
              </a:spcAft>
              <a:buSzPts val="1400"/>
              <a:buChar char="●"/>
            </a:pPr>
            <a:r>
              <a:rPr lang="en-US"/>
              <a:t>Needs Java 8, Spring 5, Tomcat 8.5, Hibernate 5.2, Gradle 3.4</a:t>
            </a:r>
            <a:endParaRPr/>
          </a:p>
          <a:p>
            <a:pPr indent="-317500" lvl="0" marL="457200" rtl="0">
              <a:spcBef>
                <a:spcPts val="0"/>
              </a:spcBef>
              <a:spcAft>
                <a:spcPts val="0"/>
              </a:spcAft>
              <a:buSzPts val="1400"/>
              <a:buChar char="●"/>
            </a:pPr>
            <a:r>
              <a:rPr lang="en-US"/>
              <a:t>Gradle - </a:t>
            </a:r>
            <a:r>
              <a:rPr lang="en-US" sz="1350">
                <a:solidFill>
                  <a:srgbClr val="535353"/>
                </a:solidFill>
                <a:highlight>
                  <a:srgbClr val="FFFFFF"/>
                </a:highlight>
                <a:latin typeface="Arial"/>
                <a:ea typeface="Arial"/>
                <a:cs typeface="Arial"/>
                <a:sym typeface="Arial"/>
              </a:rPr>
              <a:t>To create fat jars, </a:t>
            </a:r>
            <a:r>
              <a:rPr i="1" lang="en-US" sz="1350">
                <a:solidFill>
                  <a:srgbClr val="535353"/>
                </a:solidFill>
                <a:highlight>
                  <a:srgbClr val="FFFFFF"/>
                </a:highlight>
                <a:latin typeface="Arial"/>
                <a:ea typeface="Arial"/>
                <a:cs typeface="Arial"/>
                <a:sym typeface="Arial"/>
              </a:rPr>
              <a:t>bootRepackage </a:t>
            </a:r>
            <a:r>
              <a:rPr lang="en-US" sz="1350">
                <a:solidFill>
                  <a:srgbClr val="535353"/>
                </a:solidFill>
                <a:highlight>
                  <a:srgbClr val="FFFFFF"/>
                </a:highlight>
                <a:latin typeface="Arial"/>
                <a:ea typeface="Arial"/>
                <a:cs typeface="Arial"/>
                <a:sym typeface="Arial"/>
              </a:rPr>
              <a:t>Gradle’s task gets replaced with </a:t>
            </a:r>
            <a:r>
              <a:rPr i="1" lang="en-US" sz="1350">
                <a:solidFill>
                  <a:srgbClr val="535353"/>
                </a:solidFill>
                <a:highlight>
                  <a:srgbClr val="FFFFFF"/>
                </a:highlight>
                <a:latin typeface="Arial"/>
                <a:ea typeface="Arial"/>
                <a:cs typeface="Arial"/>
                <a:sym typeface="Arial"/>
              </a:rPr>
              <a:t>bootJar </a:t>
            </a:r>
            <a:r>
              <a:rPr lang="en-US" sz="1350">
                <a:solidFill>
                  <a:srgbClr val="535353"/>
                </a:solidFill>
                <a:highlight>
                  <a:srgbClr val="FFFFFF"/>
                </a:highlight>
                <a:latin typeface="Arial"/>
                <a:ea typeface="Arial"/>
                <a:cs typeface="Arial"/>
                <a:sym typeface="Arial"/>
              </a:rPr>
              <a:t>and </a:t>
            </a:r>
            <a:r>
              <a:rPr i="1" lang="en-US" sz="1350">
                <a:solidFill>
                  <a:srgbClr val="535353"/>
                </a:solidFill>
                <a:highlight>
                  <a:srgbClr val="FFFFFF"/>
                </a:highlight>
                <a:latin typeface="Arial"/>
                <a:ea typeface="Arial"/>
                <a:cs typeface="Arial"/>
                <a:sym typeface="Arial"/>
              </a:rPr>
              <a:t>bootWar</a:t>
            </a:r>
            <a:r>
              <a:rPr lang="en-US" sz="1350">
                <a:solidFill>
                  <a:srgbClr val="535353"/>
                </a:solidFill>
                <a:highlight>
                  <a:srgbClr val="FFFFFF"/>
                </a:highlight>
                <a:latin typeface="Arial"/>
                <a:ea typeface="Arial"/>
                <a:cs typeface="Arial"/>
                <a:sym typeface="Arial"/>
              </a:rPr>
              <a:t> to build jars and wars respectively. Dependency Management not applied automatically (dependency lock)</a:t>
            </a:r>
            <a:endParaRPr sz="1350">
              <a:solidFill>
                <a:srgbClr val="535353"/>
              </a:solidFill>
              <a:highlight>
                <a:srgbClr val="FFFFFF"/>
              </a:highlight>
              <a:latin typeface="Arial"/>
              <a:ea typeface="Arial"/>
              <a:cs typeface="Arial"/>
              <a:sym typeface="Arial"/>
            </a:endParaRPr>
          </a:p>
          <a:p>
            <a:pPr indent="-314325" lvl="0" marL="457200" rtl="0">
              <a:spcBef>
                <a:spcPts val="0"/>
              </a:spcBef>
              <a:spcAft>
                <a:spcPts val="0"/>
              </a:spcAft>
              <a:buClr>
                <a:srgbClr val="535353"/>
              </a:buClr>
              <a:buSzPts val="1350"/>
              <a:buFont typeface="Arial"/>
              <a:buChar char="●"/>
            </a:pPr>
            <a:r>
              <a:rPr lang="en-US" sz="1350">
                <a:solidFill>
                  <a:srgbClr val="535353"/>
                </a:solidFill>
                <a:highlight>
                  <a:srgbClr val="FFFFFF"/>
                </a:highlight>
                <a:latin typeface="Arial"/>
                <a:ea typeface="Arial"/>
                <a:cs typeface="Arial"/>
                <a:sym typeface="Arial"/>
              </a:rPr>
              <a:t>Just adds the EnableWebSecurity vs trying to guess what users want</a:t>
            </a:r>
            <a:endParaRPr sz="1350">
              <a:solidFill>
                <a:srgbClr val="535353"/>
              </a:solidFill>
              <a:highlight>
                <a:srgbClr val="FFFFFF"/>
              </a:highlight>
              <a:latin typeface="Arial"/>
              <a:ea typeface="Arial"/>
              <a:cs typeface="Arial"/>
              <a:sym typeface="Arial"/>
            </a:endParaRPr>
          </a:p>
          <a:p>
            <a:pPr indent="-314325" lvl="0" marL="457200" rtl="0">
              <a:spcBef>
                <a:spcPts val="0"/>
              </a:spcBef>
              <a:spcAft>
                <a:spcPts val="0"/>
              </a:spcAft>
              <a:buClr>
                <a:srgbClr val="535353"/>
              </a:buClr>
              <a:buSzPts val="1350"/>
              <a:buFont typeface="Arial"/>
              <a:buChar char="●"/>
            </a:pPr>
            <a:r>
              <a:rPr lang="en-US" sz="1350">
                <a:solidFill>
                  <a:srgbClr val="535353"/>
                </a:solidFill>
                <a:highlight>
                  <a:srgbClr val="FFFFFF"/>
                </a:highlight>
                <a:latin typeface="Arial"/>
                <a:ea typeface="Arial"/>
                <a:cs typeface="Arial"/>
                <a:sym typeface="Arial"/>
              </a:rPr>
              <a:t>Rewrite of Actuator </a:t>
            </a:r>
            <a:endParaRPr sz="1350">
              <a:solidFill>
                <a:srgbClr val="535353"/>
              </a:solidFill>
              <a:highlight>
                <a:srgbClr val="FFFFFF"/>
              </a:highlight>
              <a:latin typeface="Arial"/>
              <a:ea typeface="Arial"/>
              <a:cs typeface="Arial"/>
              <a:sym typeface="Arial"/>
            </a:endParaRPr>
          </a:p>
          <a:p>
            <a:pPr indent="-314325" lvl="0" marL="457200" rtl="0">
              <a:spcBef>
                <a:spcPts val="0"/>
              </a:spcBef>
              <a:spcAft>
                <a:spcPts val="0"/>
              </a:spcAft>
              <a:buClr>
                <a:srgbClr val="535353"/>
              </a:buClr>
              <a:buSzPts val="1350"/>
              <a:buFont typeface="Arial"/>
              <a:buChar char="●"/>
            </a:pPr>
            <a:r>
              <a:rPr lang="en-US" sz="1350">
                <a:solidFill>
                  <a:srgbClr val="535353"/>
                </a:solidFill>
                <a:highlight>
                  <a:srgbClr val="FFFFFF"/>
                </a:highlight>
                <a:latin typeface="Arial"/>
                <a:ea typeface="Arial"/>
                <a:cs typeface="Arial"/>
                <a:sym typeface="Arial"/>
              </a:rPr>
              <a:t>Kotlin</a:t>
            </a:r>
            <a:endParaRPr sz="1350">
              <a:solidFill>
                <a:srgbClr val="535353"/>
              </a:solidFill>
              <a:highlight>
                <a:srgbClr val="FFFFFF"/>
              </a:highlight>
              <a:latin typeface="Arial"/>
              <a:ea typeface="Arial"/>
              <a:cs typeface="Arial"/>
              <a:sym typeface="Arial"/>
            </a:endParaRPr>
          </a:p>
          <a:p>
            <a:pPr indent="-314325" lvl="0" marL="457200">
              <a:spcBef>
                <a:spcPts val="0"/>
              </a:spcBef>
              <a:spcAft>
                <a:spcPts val="0"/>
              </a:spcAft>
              <a:buClr>
                <a:srgbClr val="535353"/>
              </a:buClr>
              <a:buSzPts val="1350"/>
              <a:buFont typeface="Arial"/>
              <a:buChar char="●"/>
            </a:pPr>
            <a:r>
              <a:rPr lang="en-US" sz="1350">
                <a:solidFill>
                  <a:srgbClr val="535353"/>
                </a:solidFill>
                <a:highlight>
                  <a:srgbClr val="FFFFFF"/>
                </a:highlight>
                <a:latin typeface="Arial"/>
                <a:ea typeface="Arial"/>
                <a:cs typeface="Arial"/>
                <a:sym typeface="Arial"/>
              </a:rPr>
              <a:t>Animated ASCII Art</a:t>
            </a:r>
            <a:endParaRPr sz="1350">
              <a:solidFill>
                <a:srgbClr val="535353"/>
              </a:solidFill>
              <a:highlight>
                <a:srgbClr val="FFFFFF"/>
              </a:highlight>
              <a:latin typeface="Arial"/>
              <a:ea typeface="Arial"/>
              <a:cs typeface="Arial"/>
              <a:sym typeface="Arial"/>
            </a:endParaRPr>
          </a:p>
        </p:txBody>
      </p:sp>
      <p:sp>
        <p:nvSpPr>
          <p:cNvPr id="380" name="Shape 380"/>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Shape 38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386" name="Shape 386"/>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317500" lvl="0" marL="457200" rtl="0">
              <a:spcBef>
                <a:spcPts val="0"/>
              </a:spcBef>
              <a:spcAft>
                <a:spcPts val="0"/>
              </a:spcAft>
              <a:buSzPts val="1400"/>
              <a:buChar char="●"/>
            </a:pPr>
            <a:r>
              <a:rPr lang="en-US"/>
              <a:t>Reactive - WebFlux and WebFlux.fn, Reactive Spring Data, Reactive Security, on Netty</a:t>
            </a:r>
            <a:endParaRPr/>
          </a:p>
          <a:p>
            <a:pPr indent="-317500" lvl="0" marL="457200" rtl="0">
              <a:spcBef>
                <a:spcPts val="0"/>
              </a:spcBef>
              <a:spcAft>
                <a:spcPts val="0"/>
              </a:spcAft>
              <a:buSzPts val="1400"/>
              <a:buChar char="●"/>
            </a:pPr>
            <a:r>
              <a:rPr lang="en-US"/>
              <a:t>Needs Java 8, Spring 5, Tomcat 8.5, Hibernate 5.2, Gradle 3.4</a:t>
            </a:r>
            <a:endParaRPr/>
          </a:p>
          <a:p>
            <a:pPr indent="-317500" lvl="0" marL="457200" rtl="0">
              <a:spcBef>
                <a:spcPts val="0"/>
              </a:spcBef>
              <a:spcAft>
                <a:spcPts val="0"/>
              </a:spcAft>
              <a:buSzPts val="1400"/>
              <a:buChar char="●"/>
            </a:pPr>
            <a:r>
              <a:rPr lang="en-US"/>
              <a:t>Gradle - </a:t>
            </a:r>
            <a:r>
              <a:rPr lang="en-US" sz="1350">
                <a:solidFill>
                  <a:srgbClr val="535353"/>
                </a:solidFill>
                <a:highlight>
                  <a:srgbClr val="FFFFFF"/>
                </a:highlight>
                <a:latin typeface="Arial"/>
                <a:ea typeface="Arial"/>
                <a:cs typeface="Arial"/>
                <a:sym typeface="Arial"/>
              </a:rPr>
              <a:t>To create fat jars, </a:t>
            </a:r>
            <a:r>
              <a:rPr i="1" lang="en-US" sz="1350">
                <a:solidFill>
                  <a:srgbClr val="535353"/>
                </a:solidFill>
                <a:highlight>
                  <a:srgbClr val="FFFFFF"/>
                </a:highlight>
                <a:latin typeface="Arial"/>
                <a:ea typeface="Arial"/>
                <a:cs typeface="Arial"/>
                <a:sym typeface="Arial"/>
              </a:rPr>
              <a:t>bootRepackage </a:t>
            </a:r>
            <a:r>
              <a:rPr lang="en-US" sz="1350">
                <a:solidFill>
                  <a:srgbClr val="535353"/>
                </a:solidFill>
                <a:highlight>
                  <a:srgbClr val="FFFFFF"/>
                </a:highlight>
                <a:latin typeface="Arial"/>
                <a:ea typeface="Arial"/>
                <a:cs typeface="Arial"/>
                <a:sym typeface="Arial"/>
              </a:rPr>
              <a:t>Gradle’s task gets replaced with </a:t>
            </a:r>
            <a:r>
              <a:rPr i="1" lang="en-US" sz="1350">
                <a:solidFill>
                  <a:srgbClr val="535353"/>
                </a:solidFill>
                <a:highlight>
                  <a:srgbClr val="FFFFFF"/>
                </a:highlight>
                <a:latin typeface="Arial"/>
                <a:ea typeface="Arial"/>
                <a:cs typeface="Arial"/>
                <a:sym typeface="Arial"/>
              </a:rPr>
              <a:t>bootJar </a:t>
            </a:r>
            <a:r>
              <a:rPr lang="en-US" sz="1350">
                <a:solidFill>
                  <a:srgbClr val="535353"/>
                </a:solidFill>
                <a:highlight>
                  <a:srgbClr val="FFFFFF"/>
                </a:highlight>
                <a:latin typeface="Arial"/>
                <a:ea typeface="Arial"/>
                <a:cs typeface="Arial"/>
                <a:sym typeface="Arial"/>
              </a:rPr>
              <a:t>and </a:t>
            </a:r>
            <a:r>
              <a:rPr i="1" lang="en-US" sz="1350">
                <a:solidFill>
                  <a:srgbClr val="535353"/>
                </a:solidFill>
                <a:highlight>
                  <a:srgbClr val="FFFFFF"/>
                </a:highlight>
                <a:latin typeface="Arial"/>
                <a:ea typeface="Arial"/>
                <a:cs typeface="Arial"/>
                <a:sym typeface="Arial"/>
              </a:rPr>
              <a:t>bootWar</a:t>
            </a:r>
            <a:r>
              <a:rPr lang="en-US" sz="1350">
                <a:solidFill>
                  <a:srgbClr val="535353"/>
                </a:solidFill>
                <a:highlight>
                  <a:srgbClr val="FFFFFF"/>
                </a:highlight>
                <a:latin typeface="Arial"/>
                <a:ea typeface="Arial"/>
                <a:cs typeface="Arial"/>
                <a:sym typeface="Arial"/>
              </a:rPr>
              <a:t> to build jars and wars respectively. Dependency Management not applied automatically (dependency lock)</a:t>
            </a:r>
            <a:endParaRPr sz="1350">
              <a:solidFill>
                <a:srgbClr val="535353"/>
              </a:solidFill>
              <a:highlight>
                <a:srgbClr val="FFFFFF"/>
              </a:highlight>
              <a:latin typeface="Arial"/>
              <a:ea typeface="Arial"/>
              <a:cs typeface="Arial"/>
              <a:sym typeface="Arial"/>
            </a:endParaRPr>
          </a:p>
          <a:p>
            <a:pPr indent="-314325" lvl="0" marL="457200" rtl="0">
              <a:spcBef>
                <a:spcPts val="0"/>
              </a:spcBef>
              <a:spcAft>
                <a:spcPts val="0"/>
              </a:spcAft>
              <a:buClr>
                <a:srgbClr val="535353"/>
              </a:buClr>
              <a:buSzPts val="1350"/>
              <a:buFont typeface="Arial"/>
              <a:buChar char="●"/>
            </a:pPr>
            <a:r>
              <a:rPr lang="en-US" sz="1350">
                <a:solidFill>
                  <a:srgbClr val="535353"/>
                </a:solidFill>
                <a:highlight>
                  <a:srgbClr val="FFFFFF"/>
                </a:highlight>
                <a:latin typeface="Arial"/>
                <a:ea typeface="Arial"/>
                <a:cs typeface="Arial"/>
                <a:sym typeface="Arial"/>
              </a:rPr>
              <a:t>Just adds the EnableWebSecurity vs trying to guess what users want</a:t>
            </a:r>
            <a:endParaRPr sz="1350">
              <a:solidFill>
                <a:srgbClr val="535353"/>
              </a:solidFill>
              <a:highlight>
                <a:srgbClr val="FFFFFF"/>
              </a:highlight>
              <a:latin typeface="Arial"/>
              <a:ea typeface="Arial"/>
              <a:cs typeface="Arial"/>
              <a:sym typeface="Arial"/>
            </a:endParaRPr>
          </a:p>
          <a:p>
            <a:pPr indent="-314325" lvl="0" marL="457200" rtl="0">
              <a:spcBef>
                <a:spcPts val="0"/>
              </a:spcBef>
              <a:spcAft>
                <a:spcPts val="0"/>
              </a:spcAft>
              <a:buClr>
                <a:srgbClr val="535353"/>
              </a:buClr>
              <a:buSzPts val="1350"/>
              <a:buFont typeface="Arial"/>
              <a:buChar char="●"/>
            </a:pPr>
            <a:r>
              <a:rPr lang="en-US" sz="1350">
                <a:solidFill>
                  <a:srgbClr val="535353"/>
                </a:solidFill>
                <a:highlight>
                  <a:srgbClr val="FFFFFF"/>
                </a:highlight>
                <a:latin typeface="Arial"/>
                <a:ea typeface="Arial"/>
                <a:cs typeface="Arial"/>
                <a:sym typeface="Arial"/>
              </a:rPr>
              <a:t>Rewrite of Actuator </a:t>
            </a:r>
            <a:endParaRPr sz="1350">
              <a:solidFill>
                <a:srgbClr val="535353"/>
              </a:solidFill>
              <a:highlight>
                <a:srgbClr val="FFFFFF"/>
              </a:highlight>
              <a:latin typeface="Arial"/>
              <a:ea typeface="Arial"/>
              <a:cs typeface="Arial"/>
              <a:sym typeface="Arial"/>
            </a:endParaRPr>
          </a:p>
          <a:p>
            <a:pPr indent="-314325" lvl="0" marL="457200" rtl="0">
              <a:spcBef>
                <a:spcPts val="0"/>
              </a:spcBef>
              <a:spcAft>
                <a:spcPts val="0"/>
              </a:spcAft>
              <a:buClr>
                <a:srgbClr val="535353"/>
              </a:buClr>
              <a:buSzPts val="1350"/>
              <a:buFont typeface="Arial"/>
              <a:buChar char="●"/>
            </a:pPr>
            <a:r>
              <a:rPr lang="en-US" sz="1350">
                <a:solidFill>
                  <a:srgbClr val="535353"/>
                </a:solidFill>
                <a:highlight>
                  <a:srgbClr val="FFFFFF"/>
                </a:highlight>
                <a:latin typeface="Arial"/>
                <a:ea typeface="Arial"/>
                <a:cs typeface="Arial"/>
                <a:sym typeface="Arial"/>
              </a:rPr>
              <a:t>Kotlin</a:t>
            </a:r>
            <a:endParaRPr sz="1350">
              <a:solidFill>
                <a:srgbClr val="535353"/>
              </a:solidFill>
              <a:highlight>
                <a:srgbClr val="FFFFFF"/>
              </a:highlight>
              <a:latin typeface="Arial"/>
              <a:ea typeface="Arial"/>
              <a:cs typeface="Arial"/>
              <a:sym typeface="Arial"/>
            </a:endParaRPr>
          </a:p>
          <a:p>
            <a:pPr indent="-314325" lvl="0" marL="457200" rtl="0">
              <a:spcBef>
                <a:spcPts val="0"/>
              </a:spcBef>
              <a:spcAft>
                <a:spcPts val="0"/>
              </a:spcAft>
              <a:buClr>
                <a:srgbClr val="535353"/>
              </a:buClr>
              <a:buSzPts val="1350"/>
              <a:buFont typeface="Arial"/>
              <a:buChar char="●"/>
            </a:pPr>
            <a:r>
              <a:rPr lang="en-US" sz="1350">
                <a:solidFill>
                  <a:srgbClr val="535353"/>
                </a:solidFill>
                <a:highlight>
                  <a:srgbClr val="FFFFFF"/>
                </a:highlight>
                <a:latin typeface="Arial"/>
                <a:ea typeface="Arial"/>
                <a:cs typeface="Arial"/>
                <a:sym typeface="Arial"/>
              </a:rPr>
              <a:t>Animated ASCII Art</a:t>
            </a:r>
            <a:endParaRPr sz="1350">
              <a:solidFill>
                <a:srgbClr val="535353"/>
              </a:solidFill>
              <a:highlight>
                <a:srgbClr val="FFFFFF"/>
              </a:highlight>
              <a:latin typeface="Arial"/>
              <a:ea typeface="Arial"/>
              <a:cs typeface="Arial"/>
              <a:sym typeface="Arial"/>
            </a:endParaRPr>
          </a:p>
        </p:txBody>
      </p:sp>
      <p:sp>
        <p:nvSpPr>
          <p:cNvPr id="387" name="Shape 387"/>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spcBef>
                <a:spcPts val="0"/>
              </a:spcBef>
              <a:spcAft>
                <a:spcPts val="0"/>
              </a:spcAft>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Shape 393"/>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394" name="Shape 39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Shape 156"/>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t/>
            </a:r>
            <a:endParaRPr/>
          </a:p>
        </p:txBody>
      </p:sp>
      <p:sp>
        <p:nvSpPr>
          <p:cNvPr id="157" name="Shape 15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t/>
            </a:r>
            <a:endParaRPr/>
          </a:p>
        </p:txBody>
      </p:sp>
      <p:sp>
        <p:nvSpPr>
          <p:cNvPr id="163" name="Shape 16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361950" lvl="0" marL="736600" rtl="0">
              <a:lnSpc>
                <a:spcPct val="115000"/>
              </a:lnSpc>
              <a:spcBef>
                <a:spcPts val="0"/>
              </a:spcBef>
              <a:spcAft>
                <a:spcPts val="0"/>
              </a:spcAft>
              <a:buClr>
                <a:srgbClr val="444444"/>
              </a:buClr>
              <a:buSzPts val="2100"/>
              <a:buChar char="●"/>
            </a:pPr>
            <a:r>
              <a:rPr lang="en-US" sz="2100">
                <a:solidFill>
                  <a:srgbClr val="444444"/>
                </a:solidFill>
                <a:latin typeface="Arial"/>
                <a:ea typeface="Arial"/>
                <a:cs typeface="Arial"/>
                <a:sym typeface="Arial"/>
              </a:rPr>
              <a:t>Still have not implemented sorting</a:t>
            </a:r>
            <a:endParaRPr sz="2100">
              <a:solidFill>
                <a:srgbClr val="444444"/>
              </a:solidFill>
              <a:latin typeface="Arial"/>
              <a:ea typeface="Arial"/>
              <a:cs typeface="Arial"/>
              <a:sym typeface="Arial"/>
            </a:endParaRPr>
          </a:p>
          <a:p>
            <a:pPr indent="-361950" lvl="0" marL="736600" rtl="0">
              <a:lnSpc>
                <a:spcPct val="115000"/>
              </a:lnSpc>
              <a:spcBef>
                <a:spcPts val="0"/>
              </a:spcBef>
              <a:spcAft>
                <a:spcPts val="0"/>
              </a:spcAft>
              <a:buClr>
                <a:srgbClr val="444444"/>
              </a:buClr>
              <a:buSzPts val="2100"/>
              <a:buChar char="●"/>
            </a:pPr>
            <a:r>
              <a:rPr lang="en-US" sz="2100">
                <a:solidFill>
                  <a:srgbClr val="444444"/>
                </a:solidFill>
                <a:latin typeface="Arial"/>
                <a:ea typeface="Arial"/>
                <a:cs typeface="Arial"/>
                <a:sym typeface="Arial"/>
              </a:rPr>
              <a:t>Even longer with queries that contain </a:t>
            </a:r>
            <a:r>
              <a:rPr lang="en-US" sz="2100">
                <a:solidFill>
                  <a:srgbClr val="888888"/>
                </a:solidFill>
                <a:latin typeface="Verdana"/>
                <a:ea typeface="Verdana"/>
                <a:cs typeface="Verdana"/>
                <a:sym typeface="Verdana"/>
              </a:rPr>
              <a:t>Predicate</a:t>
            </a:r>
            <a:r>
              <a:rPr lang="en-US" sz="2100">
                <a:solidFill>
                  <a:srgbClr val="444444"/>
                </a:solidFill>
                <a:latin typeface="Arial"/>
                <a:ea typeface="Arial"/>
                <a:cs typeface="Arial"/>
                <a:sym typeface="Arial"/>
              </a:rPr>
              <a:t> instances</a:t>
            </a:r>
            <a:endParaRPr sz="2100">
              <a:solidFill>
                <a:srgbClr val="444444"/>
              </a:solidFill>
              <a:latin typeface="Arial"/>
              <a:ea typeface="Arial"/>
              <a:cs typeface="Arial"/>
              <a:sym typeface="Arial"/>
            </a:endParaRPr>
          </a:p>
          <a:p>
            <a:pPr indent="-361950" lvl="0" marL="736600" rtl="0">
              <a:lnSpc>
                <a:spcPct val="115000"/>
              </a:lnSpc>
              <a:spcBef>
                <a:spcPts val="0"/>
              </a:spcBef>
              <a:spcAft>
                <a:spcPts val="0"/>
              </a:spcAft>
              <a:buClr>
                <a:srgbClr val="444444"/>
              </a:buClr>
              <a:buSzPts val="2100"/>
              <a:buChar char="●"/>
            </a:pPr>
            <a:r>
              <a:rPr lang="en-US" sz="2100">
                <a:solidFill>
                  <a:srgbClr val="444444"/>
                </a:solidFill>
                <a:latin typeface="Arial"/>
                <a:ea typeface="Arial"/>
                <a:cs typeface="Arial"/>
                <a:sym typeface="Arial"/>
              </a:rPr>
              <a:t>Could create generic DAO</a:t>
            </a:r>
            <a:endParaRPr sz="2100">
              <a:solidFill>
                <a:srgbClr val="444444"/>
              </a:solidFill>
              <a:latin typeface="Arial"/>
              <a:ea typeface="Arial"/>
              <a:cs typeface="Arial"/>
              <a:sym typeface="Arial"/>
            </a:endParaRPr>
          </a:p>
          <a:p>
            <a:pPr indent="-361950" lvl="1" marL="1727200" rtl="0">
              <a:lnSpc>
                <a:spcPct val="115000"/>
              </a:lnSpc>
              <a:spcBef>
                <a:spcPts val="0"/>
              </a:spcBef>
              <a:spcAft>
                <a:spcPts val="0"/>
              </a:spcAft>
              <a:buClr>
                <a:srgbClr val="444444"/>
              </a:buClr>
              <a:buSzPts val="2100"/>
              <a:buChar char="○"/>
            </a:pPr>
            <a:r>
              <a:rPr lang="en-US" sz="2100">
                <a:solidFill>
                  <a:srgbClr val="444444"/>
                </a:solidFill>
                <a:latin typeface="Arial"/>
                <a:ea typeface="Arial"/>
                <a:cs typeface="Arial"/>
                <a:sym typeface="Arial"/>
              </a:rPr>
              <a:t>What about our custom queries?</a:t>
            </a:r>
            <a:endParaRPr sz="2100">
              <a:solidFill>
                <a:srgbClr val="444444"/>
              </a:solidFill>
              <a:latin typeface="Arial"/>
              <a:ea typeface="Arial"/>
              <a:cs typeface="Arial"/>
              <a:sym typeface="Arial"/>
            </a:endParaRPr>
          </a:p>
          <a:p>
            <a:pPr indent="-361950" lvl="1" marL="1727200" rtl="0">
              <a:lnSpc>
                <a:spcPct val="115000"/>
              </a:lnSpc>
              <a:spcBef>
                <a:spcPts val="0"/>
              </a:spcBef>
              <a:spcAft>
                <a:spcPts val="0"/>
              </a:spcAft>
              <a:buClr>
                <a:srgbClr val="444444"/>
              </a:buClr>
              <a:buSzPts val="2100"/>
              <a:buChar char="○"/>
            </a:pPr>
            <a:r>
              <a:rPr lang="en-US" sz="2100">
                <a:solidFill>
                  <a:srgbClr val="444444"/>
                </a:solidFill>
                <a:latin typeface="Arial"/>
                <a:ea typeface="Arial"/>
                <a:cs typeface="Arial"/>
                <a:sym typeface="Arial"/>
              </a:rPr>
              <a:t>What about non-relational databases?</a:t>
            </a:r>
            <a:endParaRPr sz="2100">
              <a:solidFill>
                <a:srgbClr val="444444"/>
              </a:solidFill>
              <a:latin typeface="Arial"/>
              <a:ea typeface="Arial"/>
              <a:cs typeface="Arial"/>
              <a:sym typeface="Arial"/>
            </a:endParaRPr>
          </a:p>
          <a:p>
            <a:pPr indent="0" lvl="0" marL="0" rtl="0">
              <a:spcBef>
                <a:spcPts val="3200"/>
              </a:spcBef>
              <a:spcAft>
                <a:spcPts val="0"/>
              </a:spcAft>
              <a:buNone/>
            </a:pPr>
            <a:r>
              <a:t/>
            </a:r>
            <a:endParaRPr/>
          </a:p>
        </p:txBody>
      </p:sp>
      <p:sp>
        <p:nvSpPr>
          <p:cNvPr id="169" name="Shape 16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Shape 174"/>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spcBef>
                <a:spcPts val="0"/>
              </a:spcBef>
              <a:spcAft>
                <a:spcPts val="0"/>
              </a:spcAft>
              <a:buNone/>
            </a:pPr>
            <a:r>
              <a:t/>
            </a:r>
            <a:endParaRPr/>
          </a:p>
        </p:txBody>
      </p:sp>
      <p:sp>
        <p:nvSpPr>
          <p:cNvPr id="175" name="Shape 17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Shape 18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Shape 181"/>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182" name="Shape 182"/>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Shape 187"/>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rPr lang="en-US"/>
              <a:t>How do we test this? </a:t>
            </a:r>
            <a:endParaRPr/>
          </a:p>
          <a:p>
            <a:pPr indent="0" lvl="0" marL="0">
              <a:spcBef>
                <a:spcPts val="0"/>
              </a:spcBef>
              <a:spcAft>
                <a:spcPts val="0"/>
              </a:spcAft>
              <a:buNone/>
            </a:pPr>
            <a:r>
              <a:t/>
            </a:r>
            <a:endParaRPr/>
          </a:p>
          <a:p>
            <a:pPr indent="0" lvl="0" marL="0" rtl="0">
              <a:spcBef>
                <a:spcPts val="0"/>
              </a:spcBef>
              <a:spcAft>
                <a:spcPts val="0"/>
              </a:spcAft>
              <a:buNone/>
            </a:pPr>
            <a:r>
              <a:rPr lang="en-US"/>
              <a:t>How do we externalize our configuration of connection url, username, password, etc?</a:t>
            </a:r>
            <a:endParaRPr/>
          </a:p>
        </p:txBody>
      </p:sp>
      <p:sp>
        <p:nvSpPr>
          <p:cNvPr id="188" name="Shape 18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 Blank logo">
  <p:cSld name=" Blank logo">
    <p:spTree>
      <p:nvGrpSpPr>
        <p:cNvPr id="12" name="Shape 12"/>
        <p:cNvGrpSpPr/>
        <p:nvPr/>
      </p:nvGrpSpPr>
      <p:grpSpPr>
        <a:xfrm>
          <a:off x="0" y="0"/>
          <a:ext cx="0" cy="0"/>
          <a:chOff x="0" y="0"/>
          <a:chExt cx="0" cy="0"/>
        </a:xfrm>
      </p:grpSpPr>
      <p:sp>
        <p:nvSpPr>
          <p:cNvPr id="13" name="Shape 13"/>
          <p:cNvSpPr txBox="1"/>
          <p:nvPr>
            <p:ph idx="12" type="sldNum"/>
          </p:nvPr>
        </p:nvSpPr>
        <p:spPr>
          <a:xfrm>
            <a:off x="48247" y="4861463"/>
            <a:ext cx="373338" cy="273844"/>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900" u="none" cap="none" strike="noStrike">
                <a:solidFill>
                  <a:srgbClr val="A5A5A5"/>
                </a:solidFill>
                <a:latin typeface="Source Sans Pro"/>
                <a:ea typeface="Source Sans Pro"/>
                <a:cs typeface="Source Sans Pro"/>
                <a:sym typeface="Source Sans Pro"/>
              </a:defRPr>
            </a:lvl1pPr>
            <a:lvl2pPr indent="0" lvl="1" marL="0" marR="0" rtl="0" algn="l">
              <a:spcBef>
                <a:spcPts val="0"/>
              </a:spcBef>
              <a:buNone/>
              <a:defRPr b="0" i="0" sz="900" u="none" cap="none" strike="noStrike">
                <a:solidFill>
                  <a:srgbClr val="A5A5A5"/>
                </a:solidFill>
                <a:latin typeface="Source Sans Pro"/>
                <a:ea typeface="Source Sans Pro"/>
                <a:cs typeface="Source Sans Pro"/>
                <a:sym typeface="Source Sans Pro"/>
              </a:defRPr>
            </a:lvl2pPr>
            <a:lvl3pPr indent="0" lvl="2" marL="0" marR="0" rtl="0" algn="l">
              <a:spcBef>
                <a:spcPts val="0"/>
              </a:spcBef>
              <a:buNone/>
              <a:defRPr b="0" i="0" sz="900" u="none" cap="none" strike="noStrike">
                <a:solidFill>
                  <a:srgbClr val="A5A5A5"/>
                </a:solidFill>
                <a:latin typeface="Source Sans Pro"/>
                <a:ea typeface="Source Sans Pro"/>
                <a:cs typeface="Source Sans Pro"/>
                <a:sym typeface="Source Sans Pro"/>
              </a:defRPr>
            </a:lvl3pPr>
            <a:lvl4pPr indent="0" lvl="3" marL="0" marR="0" rtl="0" algn="l">
              <a:spcBef>
                <a:spcPts val="0"/>
              </a:spcBef>
              <a:buNone/>
              <a:defRPr b="0" i="0" sz="900" u="none" cap="none" strike="noStrike">
                <a:solidFill>
                  <a:srgbClr val="A5A5A5"/>
                </a:solidFill>
                <a:latin typeface="Source Sans Pro"/>
                <a:ea typeface="Source Sans Pro"/>
                <a:cs typeface="Source Sans Pro"/>
                <a:sym typeface="Source Sans Pro"/>
              </a:defRPr>
            </a:lvl4pPr>
            <a:lvl5pPr indent="0" lvl="4" marL="0" marR="0" rtl="0" algn="l">
              <a:spcBef>
                <a:spcPts val="0"/>
              </a:spcBef>
              <a:buNone/>
              <a:defRPr b="0" i="0" sz="900" u="none" cap="none" strike="noStrike">
                <a:solidFill>
                  <a:srgbClr val="A5A5A5"/>
                </a:solidFill>
                <a:latin typeface="Source Sans Pro"/>
                <a:ea typeface="Source Sans Pro"/>
                <a:cs typeface="Source Sans Pro"/>
                <a:sym typeface="Source Sans Pro"/>
              </a:defRPr>
            </a:lvl5pPr>
            <a:lvl6pPr indent="0" lvl="5" marL="0" marR="0" rtl="0" algn="l">
              <a:spcBef>
                <a:spcPts val="0"/>
              </a:spcBef>
              <a:buNone/>
              <a:defRPr b="0" i="0" sz="900" u="none" cap="none" strike="noStrike">
                <a:solidFill>
                  <a:srgbClr val="A5A5A5"/>
                </a:solidFill>
                <a:latin typeface="Source Sans Pro"/>
                <a:ea typeface="Source Sans Pro"/>
                <a:cs typeface="Source Sans Pro"/>
                <a:sym typeface="Source Sans Pro"/>
              </a:defRPr>
            </a:lvl6pPr>
            <a:lvl7pPr indent="0" lvl="6" marL="0" marR="0" rtl="0" algn="l">
              <a:spcBef>
                <a:spcPts val="0"/>
              </a:spcBef>
              <a:buNone/>
              <a:defRPr b="0" i="0" sz="900" u="none" cap="none" strike="noStrike">
                <a:solidFill>
                  <a:srgbClr val="A5A5A5"/>
                </a:solidFill>
                <a:latin typeface="Source Sans Pro"/>
                <a:ea typeface="Source Sans Pro"/>
                <a:cs typeface="Source Sans Pro"/>
                <a:sym typeface="Source Sans Pro"/>
              </a:defRPr>
            </a:lvl7pPr>
            <a:lvl8pPr indent="0" lvl="7" marL="0" marR="0" rtl="0" algn="l">
              <a:spcBef>
                <a:spcPts val="0"/>
              </a:spcBef>
              <a:buNone/>
              <a:defRPr b="0" i="0" sz="900" u="none" cap="none" strike="noStrike">
                <a:solidFill>
                  <a:srgbClr val="A5A5A5"/>
                </a:solidFill>
                <a:latin typeface="Source Sans Pro"/>
                <a:ea typeface="Source Sans Pro"/>
                <a:cs typeface="Source Sans Pro"/>
                <a:sym typeface="Source Sans Pro"/>
              </a:defRPr>
            </a:lvl8pPr>
            <a:lvl9pPr indent="0" lvl="8" marL="0" marR="0" rtl="0" algn="l">
              <a:spcBef>
                <a:spcPts val="0"/>
              </a:spcBef>
              <a:buNone/>
              <a:defRPr b="0" i="0" sz="900" u="none" cap="none" strike="noStrike">
                <a:solidFill>
                  <a:srgbClr val="A5A5A5"/>
                </a:solidFill>
                <a:latin typeface="Source Sans Pro"/>
                <a:ea typeface="Source Sans Pro"/>
                <a:cs typeface="Source Sans Pro"/>
                <a:sym typeface="Source Sans Pro"/>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Custom Layout">
  <p:cSld name="1_Custom Layout">
    <p:spTree>
      <p:nvGrpSpPr>
        <p:cNvPr id="58" name="Shape 58"/>
        <p:cNvGrpSpPr/>
        <p:nvPr/>
      </p:nvGrpSpPr>
      <p:grpSpPr>
        <a:xfrm>
          <a:off x="0" y="0"/>
          <a:ext cx="0" cy="0"/>
          <a:chOff x="0" y="0"/>
          <a:chExt cx="0" cy="0"/>
        </a:xfrm>
      </p:grpSpPr>
      <p:sp>
        <p:nvSpPr>
          <p:cNvPr id="59" name="Shape 59"/>
          <p:cNvSpPr txBox="1"/>
          <p:nvPr>
            <p:ph type="title"/>
          </p:nvPr>
        </p:nvSpPr>
        <p:spPr>
          <a:xfrm>
            <a:off x="457199" y="87914"/>
            <a:ext cx="6662271" cy="85725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1"/>
              </a:buClr>
              <a:buSzPts val="2800"/>
              <a:buFont typeface="Source Sans Pro"/>
              <a:buNone/>
              <a:defRPr b="1" i="0" sz="28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0" name="Shape 60"/>
          <p:cNvSpPr txBox="1"/>
          <p:nvPr>
            <p:ph idx="1" type="body"/>
          </p:nvPr>
        </p:nvSpPr>
        <p:spPr>
          <a:xfrm>
            <a:off x="457200" y="1519381"/>
            <a:ext cx="8229600" cy="3075242"/>
          </a:xfrm>
          <a:prstGeom prst="rect">
            <a:avLst/>
          </a:prstGeom>
          <a:noFill/>
          <a:ln>
            <a:noFill/>
          </a:ln>
        </p:spPr>
        <p:txBody>
          <a:bodyPr anchorCtr="0" anchor="t" bIns="45700" lIns="91425" spcFirstLastPara="1" rIns="91425" wrap="square" tIns="45700"/>
          <a:lstStyle>
            <a:lvl1pPr indent="-228600" lvl="0" marL="457200" marR="0" rtl="0" algn="l">
              <a:spcBef>
                <a:spcPts val="560"/>
              </a:spcBef>
              <a:spcAft>
                <a:spcPts val="0"/>
              </a:spcAft>
              <a:buClr>
                <a:srgbClr val="878787"/>
              </a:buClr>
              <a:buSzPts val="2800"/>
              <a:buFont typeface="Arial"/>
              <a:buNone/>
              <a:defRPr b="0" i="0" sz="2800" u="none" cap="none" strike="noStrike">
                <a:solidFill>
                  <a:srgbClr val="878787"/>
                </a:solidFill>
                <a:latin typeface="Source Sans Pro"/>
                <a:ea typeface="Source Sans Pro"/>
                <a:cs typeface="Source Sans Pro"/>
                <a:sym typeface="Source Sans Pro"/>
              </a:defRPr>
            </a:lvl1pPr>
            <a:lvl2pPr indent="-228600" lvl="1" marL="914400" marR="0" rtl="0" algn="l">
              <a:spcBef>
                <a:spcPts val="480"/>
              </a:spcBef>
              <a:spcAft>
                <a:spcPts val="0"/>
              </a:spcAft>
              <a:buClr>
                <a:srgbClr val="878787"/>
              </a:buClr>
              <a:buSzPts val="2400"/>
              <a:buFont typeface="Arial"/>
              <a:buNone/>
              <a:defRPr b="0" i="0" sz="24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cxnSp>
        <p:nvCxnSpPr>
          <p:cNvPr id="61" name="Shape 61"/>
          <p:cNvCxnSpPr/>
          <p:nvPr/>
        </p:nvCxnSpPr>
        <p:spPr>
          <a:xfrm>
            <a:off x="0" y="952606"/>
            <a:ext cx="9144000" cy="0"/>
          </a:xfrm>
          <a:prstGeom prst="straightConnector1">
            <a:avLst/>
          </a:prstGeom>
          <a:noFill/>
          <a:ln cap="flat" cmpd="sng" w="9525">
            <a:solidFill>
              <a:srgbClr val="E8E8E8"/>
            </a:solidFill>
            <a:prstDash val="solid"/>
            <a:round/>
            <a:headEnd len="sm" w="sm" type="none"/>
            <a:tailEnd len="sm" w="sm" type="none"/>
          </a:ln>
        </p:spPr>
      </p:cxnSp>
    </p:spTree>
  </p:cSld>
  <p:clrMapOvr>
    <a:masterClrMapping/>
  </p:clrMapOvr>
  <p:transition spd="slow">
    <p:fade thruBlk="1"/>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62" name="Shape 62"/>
        <p:cNvGrpSpPr/>
        <p:nvPr/>
      </p:nvGrpSpPr>
      <p:grpSpPr>
        <a:xfrm>
          <a:off x="0" y="0"/>
          <a:ext cx="0" cy="0"/>
          <a:chOff x="0" y="0"/>
          <a:chExt cx="0" cy="0"/>
        </a:xfrm>
      </p:grpSpPr>
      <p:sp>
        <p:nvSpPr>
          <p:cNvPr id="63" name="Shape 63"/>
          <p:cNvSpPr txBox="1"/>
          <p:nvPr>
            <p:ph type="title"/>
          </p:nvPr>
        </p:nvSpPr>
        <p:spPr>
          <a:xfrm>
            <a:off x="457199" y="342231"/>
            <a:ext cx="6662271" cy="363558"/>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1"/>
              </a:buClr>
              <a:buSzPts val="2800"/>
              <a:buFont typeface="Source Sans Pro"/>
              <a:buNone/>
              <a:defRPr b="1" i="0" sz="28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4" name="Shape 64"/>
          <p:cNvSpPr txBox="1"/>
          <p:nvPr>
            <p:ph idx="1" type="body"/>
          </p:nvPr>
        </p:nvSpPr>
        <p:spPr>
          <a:xfrm>
            <a:off x="457200" y="1200151"/>
            <a:ext cx="4038600" cy="3394472"/>
          </a:xfrm>
          <a:prstGeom prst="rect">
            <a:avLst/>
          </a:prstGeom>
          <a:noFill/>
          <a:ln>
            <a:noFill/>
          </a:ln>
        </p:spPr>
        <p:txBody>
          <a:bodyPr anchorCtr="0" anchor="t" bIns="45700" lIns="91425" spcFirstLastPara="1" rIns="91425" wrap="square" tIns="45700"/>
          <a:lstStyle>
            <a:lvl1pPr indent="-381000" lvl="0" marL="4572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1pPr>
            <a:lvl2pPr indent="-355600" lvl="1" marL="9144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2pPr>
            <a:lvl3pPr indent="-342900" lvl="2" marL="13716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3pPr>
            <a:lvl4pPr indent="-330200" lvl="3" marL="1828800" marR="0" rtl="0" algn="l">
              <a:spcBef>
                <a:spcPts val="320"/>
              </a:spcBef>
              <a:spcAft>
                <a:spcPts val="0"/>
              </a:spcAft>
              <a:buClr>
                <a:srgbClr val="878787"/>
              </a:buClr>
              <a:buSzPts val="1600"/>
              <a:buFont typeface="Arial"/>
              <a:buChar char="–"/>
              <a:defRPr b="0" i="0" sz="1600" u="none" cap="none" strike="noStrike">
                <a:solidFill>
                  <a:srgbClr val="878787"/>
                </a:solidFill>
                <a:latin typeface="Source Sans Pro"/>
                <a:ea typeface="Source Sans Pro"/>
                <a:cs typeface="Source Sans Pro"/>
                <a:sym typeface="Source Sans Pro"/>
              </a:defRPr>
            </a:lvl4pPr>
            <a:lvl5pPr indent="-330200" lvl="4" marL="2286000" marR="0" rtl="0" algn="l">
              <a:spcBef>
                <a:spcPts val="320"/>
              </a:spcBef>
              <a:spcAft>
                <a:spcPts val="0"/>
              </a:spcAft>
              <a:buClr>
                <a:srgbClr val="878787"/>
              </a:buClr>
              <a:buSzPts val="1600"/>
              <a:buFont typeface="Arial"/>
              <a:buChar char="»"/>
              <a:defRPr b="0" i="0" sz="1600" u="none" cap="none" strike="noStrike">
                <a:solidFill>
                  <a:srgbClr val="878787"/>
                </a:solidFill>
                <a:latin typeface="Source Sans Pro"/>
                <a:ea typeface="Source Sans Pro"/>
                <a:cs typeface="Source Sans Pro"/>
                <a:sym typeface="Source Sans Pro"/>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9pPr>
          </a:lstStyle>
          <a:p/>
        </p:txBody>
      </p:sp>
      <p:sp>
        <p:nvSpPr>
          <p:cNvPr id="65" name="Shape 65"/>
          <p:cNvSpPr txBox="1"/>
          <p:nvPr>
            <p:ph idx="2" type="body"/>
          </p:nvPr>
        </p:nvSpPr>
        <p:spPr>
          <a:xfrm>
            <a:off x="4648200" y="1200151"/>
            <a:ext cx="4038600" cy="3394472"/>
          </a:xfrm>
          <a:prstGeom prst="rect">
            <a:avLst/>
          </a:prstGeom>
          <a:noFill/>
          <a:ln>
            <a:noFill/>
          </a:ln>
        </p:spPr>
        <p:txBody>
          <a:bodyPr anchorCtr="0" anchor="t" bIns="45700" lIns="91425" spcFirstLastPara="1" rIns="91425" wrap="square" tIns="45700"/>
          <a:lstStyle>
            <a:lvl1pPr indent="-381000" lvl="0" marL="4572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1pPr>
            <a:lvl2pPr indent="-355600" lvl="1" marL="9144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2pPr>
            <a:lvl3pPr indent="-342900" lvl="2" marL="13716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3pPr>
            <a:lvl4pPr indent="-330200" lvl="3" marL="1828800" marR="0" rtl="0" algn="l">
              <a:spcBef>
                <a:spcPts val="320"/>
              </a:spcBef>
              <a:spcAft>
                <a:spcPts val="0"/>
              </a:spcAft>
              <a:buClr>
                <a:srgbClr val="878787"/>
              </a:buClr>
              <a:buSzPts val="1600"/>
              <a:buFont typeface="Arial"/>
              <a:buChar char="–"/>
              <a:defRPr b="0" i="0" sz="1600" u="none" cap="none" strike="noStrike">
                <a:solidFill>
                  <a:srgbClr val="878787"/>
                </a:solidFill>
                <a:latin typeface="Source Sans Pro"/>
                <a:ea typeface="Source Sans Pro"/>
                <a:cs typeface="Source Sans Pro"/>
                <a:sym typeface="Source Sans Pro"/>
              </a:defRPr>
            </a:lvl4pPr>
            <a:lvl5pPr indent="-330200" lvl="4" marL="2286000" marR="0" rtl="0" algn="l">
              <a:spcBef>
                <a:spcPts val="320"/>
              </a:spcBef>
              <a:spcAft>
                <a:spcPts val="0"/>
              </a:spcAft>
              <a:buClr>
                <a:srgbClr val="878787"/>
              </a:buClr>
              <a:buSzPts val="1600"/>
              <a:buFont typeface="Arial"/>
              <a:buChar char="»"/>
              <a:defRPr b="0" i="0" sz="1600" u="none" cap="none" strike="noStrike">
                <a:solidFill>
                  <a:srgbClr val="878787"/>
                </a:solidFill>
                <a:latin typeface="Source Sans Pro"/>
                <a:ea typeface="Source Sans Pro"/>
                <a:cs typeface="Source Sans Pro"/>
                <a:sym typeface="Source Sans Pro"/>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9pPr>
          </a:lstStyle>
          <a:p/>
        </p:txBody>
      </p:sp>
      <p:cxnSp>
        <p:nvCxnSpPr>
          <p:cNvPr id="66" name="Shape 66"/>
          <p:cNvCxnSpPr/>
          <p:nvPr/>
        </p:nvCxnSpPr>
        <p:spPr>
          <a:xfrm>
            <a:off x="0" y="952606"/>
            <a:ext cx="9144000" cy="0"/>
          </a:xfrm>
          <a:prstGeom prst="straightConnector1">
            <a:avLst/>
          </a:prstGeom>
          <a:noFill/>
          <a:ln cap="flat" cmpd="sng" w="9525">
            <a:solidFill>
              <a:srgbClr val="E8E8E8"/>
            </a:solidFill>
            <a:prstDash val="solid"/>
            <a:round/>
            <a:headEnd len="sm" w="sm" type="none"/>
            <a:tailEnd len="sm" w="sm" type="none"/>
          </a:ln>
        </p:spPr>
      </p:cxnSp>
    </p:spTree>
  </p:cSld>
  <p:clrMapOvr>
    <a:masterClrMapping/>
  </p:clrMapOvr>
  <p:transition spd="slow">
    <p:fade thruBlk="1"/>
  </p:transition>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wo Content">
  <p:cSld name="1_Two Content">
    <p:spTree>
      <p:nvGrpSpPr>
        <p:cNvPr id="67" name="Shape 67"/>
        <p:cNvGrpSpPr/>
        <p:nvPr/>
      </p:nvGrpSpPr>
      <p:grpSpPr>
        <a:xfrm>
          <a:off x="0" y="0"/>
          <a:ext cx="0" cy="0"/>
          <a:chOff x="0" y="0"/>
          <a:chExt cx="0" cy="0"/>
        </a:xfrm>
      </p:grpSpPr>
      <p:sp>
        <p:nvSpPr>
          <p:cNvPr id="68" name="Shape 68"/>
          <p:cNvSpPr/>
          <p:nvPr/>
        </p:nvSpPr>
        <p:spPr>
          <a:xfrm>
            <a:off x="-7471" y="-52294"/>
            <a:ext cx="9218706" cy="5210736"/>
          </a:xfrm>
          <a:prstGeom prst="rect">
            <a:avLst/>
          </a:prstGeom>
          <a:solidFill>
            <a:schemeClr val="dk2"/>
          </a:solidFill>
          <a:ln>
            <a:noFill/>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69" name="Shape 69"/>
          <p:cNvSpPr/>
          <p:nvPr/>
        </p:nvSpPr>
        <p:spPr>
          <a:xfrm>
            <a:off x="4495799" y="948765"/>
            <a:ext cx="4722907" cy="425823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70" name="Shape 70"/>
          <p:cNvSpPr txBox="1"/>
          <p:nvPr>
            <p:ph type="title"/>
          </p:nvPr>
        </p:nvSpPr>
        <p:spPr>
          <a:xfrm>
            <a:off x="231588" y="318403"/>
            <a:ext cx="8538884" cy="363558"/>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lt1"/>
              </a:buClr>
              <a:buSzPts val="2800"/>
              <a:buFont typeface="Source Sans Pro"/>
              <a:buNone/>
              <a:defRPr b="1" i="0" sz="2800" u="none" cap="none" strike="noStrike">
                <a:solidFill>
                  <a:schemeClr val="l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1" name="Shape 71"/>
          <p:cNvSpPr txBox="1"/>
          <p:nvPr>
            <p:ph idx="1" type="body"/>
          </p:nvPr>
        </p:nvSpPr>
        <p:spPr>
          <a:xfrm>
            <a:off x="4728882" y="1192686"/>
            <a:ext cx="3957918" cy="3394472"/>
          </a:xfrm>
          <a:prstGeom prst="rect">
            <a:avLst/>
          </a:prstGeom>
          <a:noFill/>
          <a:ln>
            <a:noFill/>
          </a:ln>
        </p:spPr>
        <p:txBody>
          <a:bodyPr anchorCtr="0" anchor="t" bIns="45700" lIns="91425" spcFirstLastPara="1" rIns="91425" wrap="square" tIns="45700"/>
          <a:lstStyle>
            <a:lvl1pPr indent="-330200" lvl="0" marL="457200" marR="0" rtl="0" algn="l">
              <a:spcBef>
                <a:spcPts val="320"/>
              </a:spcBef>
              <a:spcAft>
                <a:spcPts val="0"/>
              </a:spcAft>
              <a:buClr>
                <a:schemeClr val="lt1"/>
              </a:buClr>
              <a:buSzPts val="1600"/>
              <a:buFont typeface="Arial"/>
              <a:buChar char="•"/>
              <a:defRPr b="0" i="0" sz="1600" u="none" cap="none" strike="noStrike">
                <a:solidFill>
                  <a:schemeClr val="lt1"/>
                </a:solidFill>
                <a:latin typeface="Source Sans Pro"/>
                <a:ea typeface="Source Sans Pro"/>
                <a:cs typeface="Source Sans Pro"/>
                <a:sym typeface="Source Sans Pro"/>
              </a:defRPr>
            </a:lvl1pPr>
            <a:lvl2pPr indent="-228600" lvl="1" marL="914400" marR="0" rtl="0" algn="l">
              <a:spcBef>
                <a:spcPts val="600"/>
              </a:spcBef>
              <a:spcAft>
                <a:spcPts val="0"/>
              </a:spcAft>
              <a:buClr>
                <a:srgbClr val="878787"/>
              </a:buClr>
              <a:buSzPts val="1600"/>
              <a:buFont typeface="Arial"/>
              <a:buNone/>
              <a:defRPr b="0" i="0" sz="16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280"/>
              </a:spcBef>
              <a:spcAft>
                <a:spcPts val="0"/>
              </a:spcAft>
              <a:buClr>
                <a:srgbClr val="878787"/>
              </a:buClr>
              <a:buSzPts val="1400"/>
              <a:buFont typeface="Arial"/>
              <a:buNone/>
              <a:defRPr b="0" i="0" sz="14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240"/>
              </a:spcBef>
              <a:spcAft>
                <a:spcPts val="0"/>
              </a:spcAft>
              <a:buClr>
                <a:srgbClr val="878787"/>
              </a:buClr>
              <a:buSzPts val="1200"/>
              <a:buFont typeface="Arial"/>
              <a:buNone/>
              <a:defRPr b="0" i="0" sz="12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240"/>
              </a:spcBef>
              <a:spcAft>
                <a:spcPts val="0"/>
              </a:spcAft>
              <a:buClr>
                <a:srgbClr val="878787"/>
              </a:buClr>
              <a:buSzPts val="1200"/>
              <a:buFont typeface="Arial"/>
              <a:buNone/>
              <a:defRPr b="0" i="0" sz="1200" u="none" cap="none" strike="noStrike">
                <a:solidFill>
                  <a:srgbClr val="878787"/>
                </a:solidFill>
                <a:latin typeface="Source Sans Pro"/>
                <a:ea typeface="Source Sans Pro"/>
                <a:cs typeface="Source Sans Pro"/>
                <a:sym typeface="Source Sans Pro"/>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9pPr>
          </a:lstStyle>
          <a:p/>
        </p:txBody>
      </p:sp>
      <p:sp>
        <p:nvSpPr>
          <p:cNvPr id="72" name="Shape 72"/>
          <p:cNvSpPr/>
          <p:nvPr>
            <p:ph idx="2" type="pic"/>
          </p:nvPr>
        </p:nvSpPr>
        <p:spPr>
          <a:xfrm>
            <a:off x="0" y="956796"/>
            <a:ext cx="4495800" cy="4250204"/>
          </a:xfrm>
          <a:prstGeom prst="rect">
            <a:avLst/>
          </a:prstGeom>
          <a:noFill/>
          <a:ln>
            <a:noFill/>
          </a:ln>
        </p:spPr>
        <p:txBody>
          <a:bodyPr anchorCtr="0" anchor="t" bIns="45700" lIns="91425" spcFirstLastPara="1" rIns="91425" wrap="square" tIns="45700"/>
          <a:lstStyle>
            <a:lvl1pPr lvl="0" marR="0" rtl="0" algn="l">
              <a:spcBef>
                <a:spcPts val="560"/>
              </a:spcBef>
              <a:spcAft>
                <a:spcPts val="0"/>
              </a:spcAft>
              <a:buClr>
                <a:srgbClr val="878787"/>
              </a:buClr>
              <a:buSzPts val="2800"/>
              <a:buFont typeface="Arial"/>
              <a:buChar char="•"/>
              <a:defRPr b="0" i="0" sz="2800" u="none" cap="none" strike="noStrike">
                <a:solidFill>
                  <a:srgbClr val="878787"/>
                </a:solidFill>
                <a:latin typeface="Source Sans Pro"/>
                <a:ea typeface="Source Sans Pro"/>
                <a:cs typeface="Source Sans Pro"/>
                <a:sym typeface="Source Sans Pro"/>
              </a:defRPr>
            </a:lvl1pPr>
            <a:lvl2pPr lvl="1"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lvl="2"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lvl="3"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lvl="4"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lvl="5"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lvl="6"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lvl="7"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lvl="8"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transition spd="slow">
    <p:fade thruBlk="1"/>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Two Content">
  <p:cSld name="2_Two Content">
    <p:spTree>
      <p:nvGrpSpPr>
        <p:cNvPr id="73" name="Shape 73"/>
        <p:cNvGrpSpPr/>
        <p:nvPr/>
      </p:nvGrpSpPr>
      <p:grpSpPr>
        <a:xfrm>
          <a:off x="0" y="0"/>
          <a:ext cx="0" cy="0"/>
          <a:chOff x="0" y="0"/>
          <a:chExt cx="0" cy="0"/>
        </a:xfrm>
      </p:grpSpPr>
      <p:sp>
        <p:nvSpPr>
          <p:cNvPr id="74" name="Shape 74"/>
          <p:cNvSpPr txBox="1"/>
          <p:nvPr>
            <p:ph type="title"/>
          </p:nvPr>
        </p:nvSpPr>
        <p:spPr>
          <a:xfrm>
            <a:off x="457199" y="342231"/>
            <a:ext cx="6662271" cy="363558"/>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1"/>
              </a:buClr>
              <a:buSzPts val="2800"/>
              <a:buFont typeface="Source Sans Pro"/>
              <a:buNone/>
              <a:defRPr b="1" i="0" sz="28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5" name="Shape 75"/>
          <p:cNvSpPr txBox="1"/>
          <p:nvPr>
            <p:ph idx="1" type="body"/>
          </p:nvPr>
        </p:nvSpPr>
        <p:spPr>
          <a:xfrm>
            <a:off x="457200" y="1200151"/>
            <a:ext cx="4038600" cy="3394472"/>
          </a:xfrm>
          <a:prstGeom prst="rect">
            <a:avLst/>
          </a:prstGeom>
          <a:noFill/>
          <a:ln>
            <a:noFill/>
          </a:ln>
        </p:spPr>
        <p:txBody>
          <a:bodyPr anchorCtr="0" anchor="t" bIns="45700" lIns="91425" spcFirstLastPara="1" rIns="91425" wrap="square" tIns="45700"/>
          <a:lstStyle>
            <a:lvl1pPr indent="-228600" lvl="0" marL="457200" marR="0" rtl="0" algn="l">
              <a:spcBef>
                <a:spcPts val="320"/>
              </a:spcBef>
              <a:spcAft>
                <a:spcPts val="0"/>
              </a:spcAft>
              <a:buClr>
                <a:srgbClr val="878787"/>
              </a:buClr>
              <a:buSzPts val="1600"/>
              <a:buFont typeface="Arial"/>
              <a:buNone/>
              <a:defRPr b="0" i="0" sz="1600" u="none" cap="none" strike="noStrike">
                <a:solidFill>
                  <a:srgbClr val="878787"/>
                </a:solidFill>
                <a:latin typeface="Source Sans Pro"/>
                <a:ea typeface="Source Sans Pro"/>
                <a:cs typeface="Source Sans Pro"/>
                <a:sym typeface="Source Sans Pro"/>
              </a:defRPr>
            </a:lvl1pPr>
            <a:lvl2pPr indent="-228600" lvl="1" marL="914400" marR="0" rtl="0" algn="l">
              <a:spcBef>
                <a:spcPts val="600"/>
              </a:spcBef>
              <a:spcAft>
                <a:spcPts val="0"/>
              </a:spcAft>
              <a:buClr>
                <a:srgbClr val="878787"/>
              </a:buClr>
              <a:buSzPts val="1600"/>
              <a:buFont typeface="Arial"/>
              <a:buNone/>
              <a:defRPr b="0" i="0" sz="16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280"/>
              </a:spcBef>
              <a:spcAft>
                <a:spcPts val="0"/>
              </a:spcAft>
              <a:buClr>
                <a:srgbClr val="878787"/>
              </a:buClr>
              <a:buSzPts val="1400"/>
              <a:buFont typeface="Arial"/>
              <a:buNone/>
              <a:defRPr b="0" i="0" sz="14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240"/>
              </a:spcBef>
              <a:spcAft>
                <a:spcPts val="0"/>
              </a:spcAft>
              <a:buClr>
                <a:srgbClr val="878787"/>
              </a:buClr>
              <a:buSzPts val="1200"/>
              <a:buFont typeface="Arial"/>
              <a:buNone/>
              <a:defRPr b="0" i="0" sz="12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240"/>
              </a:spcBef>
              <a:spcAft>
                <a:spcPts val="0"/>
              </a:spcAft>
              <a:buClr>
                <a:srgbClr val="878787"/>
              </a:buClr>
              <a:buSzPts val="1200"/>
              <a:buFont typeface="Arial"/>
              <a:buNone/>
              <a:defRPr b="0" i="0" sz="1200" u="none" cap="none" strike="noStrike">
                <a:solidFill>
                  <a:srgbClr val="878787"/>
                </a:solidFill>
                <a:latin typeface="Source Sans Pro"/>
                <a:ea typeface="Source Sans Pro"/>
                <a:cs typeface="Source Sans Pro"/>
                <a:sym typeface="Source Sans Pro"/>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Source Sans Pro"/>
                <a:ea typeface="Source Sans Pro"/>
                <a:cs typeface="Source Sans Pro"/>
                <a:sym typeface="Source Sans Pro"/>
              </a:defRPr>
            </a:lvl9pPr>
          </a:lstStyle>
          <a:p/>
        </p:txBody>
      </p:sp>
      <p:sp>
        <p:nvSpPr>
          <p:cNvPr id="76" name="Shape 76"/>
          <p:cNvSpPr txBox="1"/>
          <p:nvPr>
            <p:ph idx="2" type="body"/>
          </p:nvPr>
        </p:nvSpPr>
        <p:spPr>
          <a:xfrm>
            <a:off x="4662394" y="3832344"/>
            <a:ext cx="4070350" cy="665162"/>
          </a:xfrm>
          <a:prstGeom prst="rect">
            <a:avLst/>
          </a:prstGeom>
          <a:noFill/>
          <a:ln>
            <a:noFill/>
          </a:ln>
        </p:spPr>
        <p:txBody>
          <a:bodyPr anchorCtr="0" anchor="t" bIns="45700" lIns="91425" spcFirstLastPara="1" rIns="91425" wrap="square" tIns="45700"/>
          <a:lstStyle>
            <a:lvl1pPr indent="-228600" lvl="0" marL="457200" marR="0" rtl="0" algn="l">
              <a:spcBef>
                <a:spcPts val="220"/>
              </a:spcBef>
              <a:spcAft>
                <a:spcPts val="0"/>
              </a:spcAft>
              <a:buClr>
                <a:srgbClr val="BFBFBF"/>
              </a:buClr>
              <a:buSzPts val="1100"/>
              <a:buFont typeface="Arial"/>
              <a:buNone/>
              <a:defRPr b="0" i="1" sz="1100" u="none" cap="none" strike="noStrike">
                <a:solidFill>
                  <a:srgbClr val="BFBFBF"/>
                </a:solidFill>
                <a:latin typeface="Source Sans Pro"/>
                <a:ea typeface="Source Sans Pro"/>
                <a:cs typeface="Source Sans Pro"/>
                <a:sym typeface="Source Sans Pro"/>
              </a:defRPr>
            </a:lvl1pPr>
            <a:lvl2pPr indent="-228600" lvl="1" marL="914400" marR="0" rtl="0" algn="l">
              <a:spcBef>
                <a:spcPts val="240"/>
              </a:spcBef>
              <a:spcAft>
                <a:spcPts val="0"/>
              </a:spcAft>
              <a:buClr>
                <a:srgbClr val="878787"/>
              </a:buClr>
              <a:buSzPts val="1200"/>
              <a:buFont typeface="Arial"/>
              <a:buNone/>
              <a:defRPr b="0" i="0" sz="12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220"/>
              </a:spcBef>
              <a:spcAft>
                <a:spcPts val="0"/>
              </a:spcAft>
              <a:buClr>
                <a:srgbClr val="878787"/>
              </a:buClr>
              <a:buSzPts val="1100"/>
              <a:buFont typeface="Arial"/>
              <a:buNone/>
              <a:defRPr b="0" i="0" sz="11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210"/>
              </a:spcBef>
              <a:spcAft>
                <a:spcPts val="0"/>
              </a:spcAft>
              <a:buClr>
                <a:srgbClr val="878787"/>
              </a:buClr>
              <a:buSzPts val="1050"/>
              <a:buFont typeface="Arial"/>
              <a:buNone/>
              <a:defRPr b="0" i="0" sz="105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210"/>
              </a:spcBef>
              <a:spcAft>
                <a:spcPts val="0"/>
              </a:spcAft>
              <a:buClr>
                <a:srgbClr val="878787"/>
              </a:buClr>
              <a:buSzPts val="1050"/>
              <a:buFont typeface="Arial"/>
              <a:buNone/>
              <a:defRPr b="0" i="0" sz="105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77" name="Shape 77"/>
          <p:cNvSpPr/>
          <p:nvPr>
            <p:ph idx="3" type="pic"/>
          </p:nvPr>
        </p:nvSpPr>
        <p:spPr>
          <a:xfrm>
            <a:off x="4662488" y="1200150"/>
            <a:ext cx="4070350" cy="2430556"/>
          </a:xfrm>
          <a:prstGeom prst="rect">
            <a:avLst/>
          </a:prstGeom>
          <a:noFill/>
          <a:ln>
            <a:noFill/>
          </a:ln>
        </p:spPr>
        <p:txBody>
          <a:bodyPr anchorCtr="0" anchor="t" bIns="45700" lIns="91425" spcFirstLastPara="1" rIns="91425" wrap="square" tIns="45700"/>
          <a:lstStyle>
            <a:lvl1pPr lvl="0" marR="0" rtl="0" algn="l">
              <a:spcBef>
                <a:spcPts val="560"/>
              </a:spcBef>
              <a:spcAft>
                <a:spcPts val="0"/>
              </a:spcAft>
              <a:buClr>
                <a:srgbClr val="878787"/>
              </a:buClr>
              <a:buSzPts val="2800"/>
              <a:buFont typeface="Arial"/>
              <a:buChar char="•"/>
              <a:defRPr b="0" i="0" sz="2800" u="none" cap="none" strike="noStrike">
                <a:solidFill>
                  <a:srgbClr val="878787"/>
                </a:solidFill>
                <a:latin typeface="Source Sans Pro"/>
                <a:ea typeface="Source Sans Pro"/>
                <a:cs typeface="Source Sans Pro"/>
                <a:sym typeface="Source Sans Pro"/>
              </a:defRPr>
            </a:lvl1pPr>
            <a:lvl2pPr lvl="1"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lvl="2"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lvl="3"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lvl="4"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lvl="5"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lvl="6"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lvl="7"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lvl="8"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cxnSp>
        <p:nvCxnSpPr>
          <p:cNvPr id="78" name="Shape 78"/>
          <p:cNvCxnSpPr/>
          <p:nvPr/>
        </p:nvCxnSpPr>
        <p:spPr>
          <a:xfrm>
            <a:off x="0" y="952606"/>
            <a:ext cx="9144000" cy="0"/>
          </a:xfrm>
          <a:prstGeom prst="straightConnector1">
            <a:avLst/>
          </a:prstGeom>
          <a:noFill/>
          <a:ln cap="flat" cmpd="sng" w="9525">
            <a:solidFill>
              <a:srgbClr val="E8E8E8"/>
            </a:solidFill>
            <a:prstDash val="solid"/>
            <a:round/>
            <a:headEnd len="sm" w="sm" type="none"/>
            <a:tailEnd len="sm" w="sm" type="none"/>
          </a:ln>
        </p:spPr>
      </p:cxnSp>
    </p:spTree>
  </p:cSld>
  <p:clrMapOvr>
    <a:masterClrMapping/>
  </p:clrMapOvr>
  <p:transition spd="slow">
    <p:fade thruBlk="1"/>
  </p:transition>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79" name="Shape 79"/>
        <p:cNvGrpSpPr/>
        <p:nvPr/>
      </p:nvGrpSpPr>
      <p:grpSpPr>
        <a:xfrm>
          <a:off x="0" y="0"/>
          <a:ext cx="0" cy="0"/>
          <a:chOff x="0" y="0"/>
          <a:chExt cx="0" cy="0"/>
        </a:xfrm>
      </p:grpSpPr>
      <p:sp>
        <p:nvSpPr>
          <p:cNvPr id="80" name="Shape 80"/>
          <p:cNvSpPr txBox="1"/>
          <p:nvPr>
            <p:ph type="title"/>
          </p:nvPr>
        </p:nvSpPr>
        <p:spPr>
          <a:xfrm>
            <a:off x="457199" y="342231"/>
            <a:ext cx="6662271" cy="363558"/>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1"/>
              </a:buClr>
              <a:buSzPts val="2800"/>
              <a:buFont typeface="Source Sans Pro"/>
              <a:buNone/>
              <a:defRPr b="1" i="0" sz="28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1" name="Shape 81"/>
          <p:cNvSpPr txBox="1"/>
          <p:nvPr>
            <p:ph idx="1" type="body"/>
          </p:nvPr>
        </p:nvSpPr>
        <p:spPr>
          <a:xfrm>
            <a:off x="457200" y="1151335"/>
            <a:ext cx="4040188" cy="753600"/>
          </a:xfrm>
          <a:prstGeom prst="rect">
            <a:avLst/>
          </a:prstGeom>
          <a:noFill/>
          <a:ln>
            <a:noFill/>
          </a:ln>
        </p:spPr>
        <p:txBody>
          <a:bodyPr anchorCtr="0" anchor="b" bIns="45700" lIns="91425" spcFirstLastPara="1" rIns="91425" wrap="square" tIns="45700"/>
          <a:lstStyle>
            <a:lvl1pPr indent="-228600" lvl="0" marL="457200" marR="0" rtl="0" algn="l">
              <a:spcBef>
                <a:spcPts val="480"/>
              </a:spcBef>
              <a:spcAft>
                <a:spcPts val="0"/>
              </a:spcAft>
              <a:buClr>
                <a:srgbClr val="878787"/>
              </a:buClr>
              <a:buSzPts val="2400"/>
              <a:buFont typeface="Arial"/>
              <a:buNone/>
              <a:defRPr b="1" i="0" sz="2400" u="none" cap="none" strike="noStrike">
                <a:solidFill>
                  <a:srgbClr val="878787"/>
                </a:solidFill>
                <a:latin typeface="Source Sans Pro"/>
                <a:ea typeface="Source Sans Pro"/>
                <a:cs typeface="Source Sans Pro"/>
                <a:sym typeface="Source Sans Pro"/>
              </a:defRPr>
            </a:lvl1pPr>
            <a:lvl2pPr indent="-228600" lvl="1" marL="914400" marR="0" rtl="0" algn="l">
              <a:spcBef>
                <a:spcPts val="400"/>
              </a:spcBef>
              <a:spcAft>
                <a:spcPts val="0"/>
              </a:spcAft>
              <a:buClr>
                <a:srgbClr val="878787"/>
              </a:buClr>
              <a:buSzPts val="2000"/>
              <a:buFont typeface="Arial"/>
              <a:buNone/>
              <a:defRPr b="1"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360"/>
              </a:spcBef>
              <a:spcAft>
                <a:spcPts val="0"/>
              </a:spcAft>
              <a:buClr>
                <a:srgbClr val="878787"/>
              </a:buClr>
              <a:buSzPts val="1800"/>
              <a:buFont typeface="Arial"/>
              <a:buNone/>
              <a:defRPr b="1" i="0" sz="18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5pPr>
            <a:lvl6pPr indent="-228600" lvl="5" marL="27432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6pPr>
            <a:lvl7pPr indent="-228600" lvl="6" marL="32004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7pPr>
            <a:lvl8pPr indent="-228600" lvl="7" marL="36576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8pPr>
            <a:lvl9pPr indent="-228600" lvl="8" marL="41148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82" name="Shape 82"/>
          <p:cNvSpPr txBox="1"/>
          <p:nvPr>
            <p:ph idx="2" type="body"/>
          </p:nvPr>
        </p:nvSpPr>
        <p:spPr>
          <a:xfrm>
            <a:off x="457200" y="2016580"/>
            <a:ext cx="4040188" cy="2578042"/>
          </a:xfrm>
          <a:prstGeom prst="rect">
            <a:avLst/>
          </a:prstGeom>
          <a:noFill/>
          <a:ln>
            <a:noFill/>
          </a:ln>
        </p:spPr>
        <p:txBody>
          <a:bodyPr anchorCtr="0" anchor="t" bIns="45700" lIns="91425" spcFirstLastPara="1" rIns="91425" wrap="square" tIns="45700"/>
          <a:lstStyle>
            <a:lvl1pPr indent="-355600" lvl="0" marL="4572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1pPr>
            <a:lvl2pPr indent="-355600" lvl="1" marL="9144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2pPr>
            <a:lvl3pPr indent="-355600" lvl="2" marL="13716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indent="-355600" lvl="3" marL="18288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4pPr>
            <a:lvl5pPr indent="-355600" lvl="4" marL="22860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sp>
        <p:nvSpPr>
          <p:cNvPr id="83" name="Shape 83"/>
          <p:cNvSpPr txBox="1"/>
          <p:nvPr>
            <p:ph idx="3" type="body"/>
          </p:nvPr>
        </p:nvSpPr>
        <p:spPr>
          <a:xfrm>
            <a:off x="4645026" y="1151335"/>
            <a:ext cx="4041775" cy="753600"/>
          </a:xfrm>
          <a:prstGeom prst="rect">
            <a:avLst/>
          </a:prstGeom>
          <a:noFill/>
          <a:ln>
            <a:noFill/>
          </a:ln>
        </p:spPr>
        <p:txBody>
          <a:bodyPr anchorCtr="0" anchor="b" bIns="45700" lIns="91425" spcFirstLastPara="1" rIns="91425" wrap="square" tIns="45700"/>
          <a:lstStyle>
            <a:lvl1pPr indent="-228600" lvl="0" marL="457200" marR="0" rtl="0" algn="l">
              <a:spcBef>
                <a:spcPts val="480"/>
              </a:spcBef>
              <a:spcAft>
                <a:spcPts val="0"/>
              </a:spcAft>
              <a:buClr>
                <a:srgbClr val="878787"/>
              </a:buClr>
              <a:buSzPts val="2400"/>
              <a:buFont typeface="Arial"/>
              <a:buNone/>
              <a:defRPr b="1" i="0" sz="2400" u="none" cap="none" strike="noStrike">
                <a:solidFill>
                  <a:srgbClr val="878787"/>
                </a:solidFill>
                <a:latin typeface="Source Sans Pro"/>
                <a:ea typeface="Source Sans Pro"/>
                <a:cs typeface="Source Sans Pro"/>
                <a:sym typeface="Source Sans Pro"/>
              </a:defRPr>
            </a:lvl1pPr>
            <a:lvl2pPr indent="-228600" lvl="1" marL="914400" marR="0" rtl="0" algn="l">
              <a:spcBef>
                <a:spcPts val="400"/>
              </a:spcBef>
              <a:spcAft>
                <a:spcPts val="0"/>
              </a:spcAft>
              <a:buClr>
                <a:srgbClr val="878787"/>
              </a:buClr>
              <a:buSzPts val="2000"/>
              <a:buFont typeface="Arial"/>
              <a:buNone/>
              <a:defRPr b="1"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360"/>
              </a:spcBef>
              <a:spcAft>
                <a:spcPts val="0"/>
              </a:spcAft>
              <a:buClr>
                <a:srgbClr val="878787"/>
              </a:buClr>
              <a:buSzPts val="1800"/>
              <a:buFont typeface="Arial"/>
              <a:buNone/>
              <a:defRPr b="1" i="0" sz="18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5pPr>
            <a:lvl6pPr indent="-228600" lvl="5" marL="27432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6pPr>
            <a:lvl7pPr indent="-228600" lvl="6" marL="32004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7pPr>
            <a:lvl8pPr indent="-228600" lvl="7" marL="36576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8pPr>
            <a:lvl9pPr indent="-228600" lvl="8" marL="41148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84" name="Shape 84"/>
          <p:cNvSpPr txBox="1"/>
          <p:nvPr>
            <p:ph idx="4" type="body"/>
          </p:nvPr>
        </p:nvSpPr>
        <p:spPr>
          <a:xfrm>
            <a:off x="4645026" y="2016580"/>
            <a:ext cx="4041775" cy="2578042"/>
          </a:xfrm>
          <a:prstGeom prst="rect">
            <a:avLst/>
          </a:prstGeom>
          <a:noFill/>
          <a:ln>
            <a:noFill/>
          </a:ln>
        </p:spPr>
        <p:txBody>
          <a:bodyPr anchorCtr="0" anchor="t" bIns="45700" lIns="91425" spcFirstLastPara="1" rIns="91425" wrap="square" tIns="45700"/>
          <a:lstStyle>
            <a:lvl1pPr indent="-355600" lvl="0" marL="4572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1pPr>
            <a:lvl2pPr indent="-355600" lvl="1" marL="9144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2pPr>
            <a:lvl3pPr indent="-355600" lvl="2" marL="13716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indent="-355600" lvl="3" marL="18288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4pPr>
            <a:lvl5pPr indent="-355600" lvl="4" marL="22860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cxnSp>
        <p:nvCxnSpPr>
          <p:cNvPr id="85" name="Shape 85"/>
          <p:cNvCxnSpPr/>
          <p:nvPr/>
        </p:nvCxnSpPr>
        <p:spPr>
          <a:xfrm>
            <a:off x="0" y="952606"/>
            <a:ext cx="9144000" cy="0"/>
          </a:xfrm>
          <a:prstGeom prst="straightConnector1">
            <a:avLst/>
          </a:prstGeom>
          <a:noFill/>
          <a:ln cap="flat" cmpd="sng" w="9525">
            <a:solidFill>
              <a:srgbClr val="E8E8E8"/>
            </a:solidFill>
            <a:prstDash val="solid"/>
            <a:round/>
            <a:headEnd len="sm" w="sm" type="none"/>
            <a:tailEnd len="sm" w="sm" type="none"/>
          </a:ln>
        </p:spPr>
      </p:cxnSp>
    </p:spTree>
  </p:cSld>
  <p:clrMapOvr>
    <a:masterClrMapping/>
  </p:clrMapOvr>
  <p:transition spd="slow">
    <p:fade thruBlk="1"/>
  </p:transition>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 Only">
    <p:spTree>
      <p:nvGrpSpPr>
        <p:cNvPr id="86" name="Shape 86"/>
        <p:cNvGrpSpPr/>
        <p:nvPr/>
      </p:nvGrpSpPr>
      <p:grpSpPr>
        <a:xfrm>
          <a:off x="0" y="0"/>
          <a:ext cx="0" cy="0"/>
          <a:chOff x="0" y="0"/>
          <a:chExt cx="0" cy="0"/>
        </a:xfrm>
      </p:grpSpPr>
      <p:sp>
        <p:nvSpPr>
          <p:cNvPr id="87" name="Shape 87"/>
          <p:cNvSpPr/>
          <p:nvPr/>
        </p:nvSpPr>
        <p:spPr>
          <a:xfrm>
            <a:off x="0" y="0"/>
            <a:ext cx="9144000" cy="5143500"/>
          </a:xfrm>
          <a:prstGeom prst="rect">
            <a:avLst/>
          </a:prstGeom>
          <a:solidFill>
            <a:schemeClr val="dk2"/>
          </a:solidFill>
          <a:ln>
            <a:noFill/>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88" name="Shape 88"/>
          <p:cNvSpPr txBox="1"/>
          <p:nvPr>
            <p:ph type="title"/>
          </p:nvPr>
        </p:nvSpPr>
        <p:spPr>
          <a:xfrm>
            <a:off x="0" y="373780"/>
            <a:ext cx="9144000" cy="300461"/>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accent1"/>
              </a:buClr>
              <a:buSzPts val="1800"/>
              <a:buFont typeface="Source Sans Pro"/>
              <a:buNone/>
              <a:defRPr b="1" i="0" sz="18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9" name="Shape 89"/>
          <p:cNvSpPr txBox="1"/>
          <p:nvPr>
            <p:ph idx="1" type="body"/>
          </p:nvPr>
        </p:nvSpPr>
        <p:spPr>
          <a:xfrm>
            <a:off x="1042147" y="1770529"/>
            <a:ext cx="7059706" cy="1377484"/>
          </a:xfrm>
          <a:prstGeom prst="rect">
            <a:avLst/>
          </a:prstGeom>
          <a:noFill/>
          <a:ln>
            <a:noFill/>
          </a:ln>
        </p:spPr>
        <p:txBody>
          <a:bodyPr anchorCtr="0" anchor="t" bIns="45700" lIns="91425" spcFirstLastPara="1" rIns="91425" wrap="square" tIns="45700"/>
          <a:lstStyle>
            <a:lvl1pPr indent="-228600" lvl="0" marL="457200" marR="0" rtl="0" algn="ctr">
              <a:spcBef>
                <a:spcPts val="560"/>
              </a:spcBef>
              <a:spcAft>
                <a:spcPts val="0"/>
              </a:spcAft>
              <a:buClr>
                <a:srgbClr val="FFFFFF"/>
              </a:buClr>
              <a:buSzPts val="2800"/>
              <a:buFont typeface="Arial"/>
              <a:buNone/>
              <a:defRPr b="0" i="0" sz="2800" u="none" cap="none" strike="noStrike">
                <a:solidFill>
                  <a:srgbClr val="FFFFFF"/>
                </a:solidFill>
                <a:latin typeface="Source Sans Pro"/>
                <a:ea typeface="Source Sans Pro"/>
                <a:cs typeface="Source Sans Pro"/>
                <a:sym typeface="Source Sans Pro"/>
              </a:defRPr>
            </a:lvl1pPr>
            <a:lvl2pPr indent="-228600" lvl="1" marL="914400" marR="0" rtl="0" algn="ctr">
              <a:spcBef>
                <a:spcPts val="480"/>
              </a:spcBef>
              <a:spcAft>
                <a:spcPts val="0"/>
              </a:spcAft>
              <a:buClr>
                <a:srgbClr val="878787"/>
              </a:buClr>
              <a:buSzPts val="2400"/>
              <a:buFont typeface="Arial"/>
              <a:buNone/>
              <a:defRPr b="0" i="0" sz="2400" u="none" cap="none" strike="noStrike">
                <a:solidFill>
                  <a:srgbClr val="878787"/>
                </a:solidFill>
                <a:latin typeface="Source Sans Pro"/>
                <a:ea typeface="Source Sans Pro"/>
                <a:cs typeface="Source Sans Pro"/>
                <a:sym typeface="Source Sans Pro"/>
              </a:defRPr>
            </a:lvl2pPr>
            <a:lvl3pPr indent="-228600" lvl="2" marL="1371600" marR="0" rtl="0" algn="ctr">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3pPr>
            <a:lvl4pPr indent="-228600" lvl="3" marL="1828800" marR="0" rtl="0" algn="ctr">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4pPr>
            <a:lvl5pPr indent="-228600" lvl="4" marL="2286000" marR="0" rtl="0" algn="ctr">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pic>
        <p:nvPicPr>
          <p:cNvPr descr="Pattern1.png" id="90" name="Shape 90"/>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transition spd="slow">
    <p:fade thruBlk="1"/>
  </p:transition>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91" name="Shape 91"/>
        <p:cNvGrpSpPr/>
        <p:nvPr/>
      </p:nvGrpSpPr>
      <p:grpSpPr>
        <a:xfrm>
          <a:off x="0" y="0"/>
          <a:ext cx="0" cy="0"/>
          <a:chOff x="0" y="0"/>
          <a:chExt cx="0" cy="0"/>
        </a:xfrm>
      </p:grpSpPr>
      <p:sp>
        <p:nvSpPr>
          <p:cNvPr id="92" name="Shape 92"/>
          <p:cNvSpPr/>
          <p:nvPr/>
        </p:nvSpPr>
        <p:spPr>
          <a:xfrm>
            <a:off x="-67234" y="-126999"/>
            <a:ext cx="9226176" cy="5285441"/>
          </a:xfrm>
          <a:prstGeom prst="rect">
            <a:avLst/>
          </a:prstGeom>
          <a:solidFill>
            <a:srgbClr val="97ACB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3"/>
              </a:solidFill>
              <a:latin typeface="Source Sans Pro"/>
              <a:ea typeface="Source Sans Pro"/>
              <a:cs typeface="Source Sans Pro"/>
              <a:sym typeface="Source Sans Pro"/>
            </a:endParaRPr>
          </a:p>
        </p:txBody>
      </p:sp>
      <p:sp>
        <p:nvSpPr>
          <p:cNvPr id="93" name="Shape 93"/>
          <p:cNvSpPr txBox="1"/>
          <p:nvPr>
            <p:ph type="title"/>
          </p:nvPr>
        </p:nvSpPr>
        <p:spPr>
          <a:xfrm>
            <a:off x="239056" y="465167"/>
            <a:ext cx="8516471" cy="376792"/>
          </a:xfrm>
          <a:prstGeom prst="rect">
            <a:avLst/>
          </a:prstGeom>
          <a:noFill/>
          <a:ln>
            <a:noFill/>
          </a:ln>
        </p:spPr>
        <p:txBody>
          <a:bodyPr anchorCtr="0" anchor="b" bIns="45700" lIns="91425" spcFirstLastPara="1" rIns="91425" wrap="square" tIns="45700"/>
          <a:lstStyle>
            <a:lvl1pPr lvl="0" marR="0" rtl="0" algn="l">
              <a:spcBef>
                <a:spcPts val="0"/>
              </a:spcBef>
              <a:spcAft>
                <a:spcPts val="0"/>
              </a:spcAft>
              <a:buClr>
                <a:srgbClr val="FFFFFF"/>
              </a:buClr>
              <a:buSzPts val="2800"/>
              <a:buFont typeface="Source Sans Pro"/>
              <a:buNone/>
              <a:defRPr b="0" i="0" sz="2800" u="none" cap="none" strike="noStrike">
                <a:solidFill>
                  <a:srgbClr val="FFFFFF"/>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4" name="Shape 94"/>
          <p:cNvSpPr/>
          <p:nvPr>
            <p:ph idx="2" type="pic"/>
          </p:nvPr>
        </p:nvSpPr>
        <p:spPr>
          <a:xfrm>
            <a:off x="-82176" y="1105647"/>
            <a:ext cx="9226176" cy="4037853"/>
          </a:xfrm>
          <a:prstGeom prst="rect">
            <a:avLst/>
          </a:prstGeom>
          <a:noFill/>
          <a:ln>
            <a:noFill/>
          </a:ln>
        </p:spPr>
        <p:txBody>
          <a:bodyPr anchorCtr="0" anchor="t" bIns="45700" lIns="91425" spcFirstLastPara="1" rIns="91425" wrap="square" tIns="45700"/>
          <a:lstStyle>
            <a:lvl1pPr lvl="0" marR="0" rtl="0" algn="l">
              <a:spcBef>
                <a:spcPts val="640"/>
              </a:spcBef>
              <a:spcAft>
                <a:spcPts val="0"/>
              </a:spcAft>
              <a:buClr>
                <a:srgbClr val="878787"/>
              </a:buClr>
              <a:buSzPts val="3200"/>
              <a:buFont typeface="Arial"/>
              <a:buNone/>
              <a:defRPr b="0" i="0" sz="3200" u="none" cap="none" strike="noStrike">
                <a:solidFill>
                  <a:srgbClr val="878787"/>
                </a:solidFill>
                <a:latin typeface="Source Sans Pro"/>
                <a:ea typeface="Source Sans Pro"/>
                <a:cs typeface="Source Sans Pro"/>
                <a:sym typeface="Source Sans Pro"/>
              </a:defRPr>
            </a:lvl1pPr>
            <a:lvl2pPr lvl="1" marR="0" rtl="0" algn="l">
              <a:spcBef>
                <a:spcPts val="560"/>
              </a:spcBef>
              <a:spcAft>
                <a:spcPts val="0"/>
              </a:spcAft>
              <a:buClr>
                <a:srgbClr val="878787"/>
              </a:buClr>
              <a:buSzPts val="2800"/>
              <a:buFont typeface="Arial"/>
              <a:buNone/>
              <a:defRPr b="0" i="0" sz="2800" u="none" cap="none" strike="noStrike">
                <a:solidFill>
                  <a:srgbClr val="878787"/>
                </a:solidFill>
                <a:latin typeface="Source Sans Pro"/>
                <a:ea typeface="Source Sans Pro"/>
                <a:cs typeface="Source Sans Pro"/>
                <a:sym typeface="Source Sans Pro"/>
              </a:defRPr>
            </a:lvl2pPr>
            <a:lvl3pPr lvl="2" marR="0" rtl="0" algn="l">
              <a:spcBef>
                <a:spcPts val="480"/>
              </a:spcBef>
              <a:spcAft>
                <a:spcPts val="0"/>
              </a:spcAft>
              <a:buClr>
                <a:srgbClr val="878787"/>
              </a:buClr>
              <a:buSzPts val="2400"/>
              <a:buFont typeface="Arial"/>
              <a:buNone/>
              <a:defRPr b="0" i="0" sz="2400" u="none" cap="none" strike="noStrike">
                <a:solidFill>
                  <a:srgbClr val="878787"/>
                </a:solidFill>
                <a:latin typeface="Source Sans Pro"/>
                <a:ea typeface="Source Sans Pro"/>
                <a:cs typeface="Source Sans Pro"/>
                <a:sym typeface="Source Sans Pro"/>
              </a:defRPr>
            </a:lvl3pPr>
            <a:lvl4pPr lvl="3"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4pPr>
            <a:lvl5pPr lvl="4"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Source Sans Pro"/>
                <a:ea typeface="Source Sans Pro"/>
                <a:cs typeface="Source Sans Pro"/>
                <a:sym typeface="Source Sans Pro"/>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Source Sans Pro"/>
                <a:ea typeface="Source Sans Pro"/>
                <a:cs typeface="Source Sans Pro"/>
                <a:sym typeface="Source Sans Pro"/>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Source Sans Pro"/>
                <a:ea typeface="Source Sans Pro"/>
                <a:cs typeface="Source Sans Pro"/>
                <a:sym typeface="Source Sans Pro"/>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Source Sans Pro"/>
                <a:ea typeface="Source Sans Pro"/>
                <a:cs typeface="Source Sans Pro"/>
                <a:sym typeface="Source Sans Pro"/>
              </a:defRPr>
            </a:lvl9pPr>
          </a:lstStyle>
          <a:p/>
        </p:txBody>
      </p:sp>
      <p:sp>
        <p:nvSpPr>
          <p:cNvPr id="95" name="Shape 95"/>
          <p:cNvSpPr txBox="1"/>
          <p:nvPr>
            <p:ph idx="1" type="body"/>
          </p:nvPr>
        </p:nvSpPr>
        <p:spPr>
          <a:xfrm>
            <a:off x="239056" y="157381"/>
            <a:ext cx="8516471" cy="229215"/>
          </a:xfrm>
          <a:prstGeom prst="rect">
            <a:avLst/>
          </a:prstGeom>
          <a:noFill/>
          <a:ln>
            <a:noFill/>
          </a:ln>
        </p:spPr>
        <p:txBody>
          <a:bodyPr anchorCtr="0" anchor="t" bIns="45700" lIns="91425" spcFirstLastPara="1" rIns="91425" wrap="square" tIns="45700"/>
          <a:lstStyle>
            <a:lvl1pPr indent="-228600" lvl="0" marL="457200" marR="0" rtl="0" algn="l">
              <a:spcBef>
                <a:spcPts val="240"/>
              </a:spcBef>
              <a:spcAft>
                <a:spcPts val="0"/>
              </a:spcAft>
              <a:buClr>
                <a:schemeClr val="dk2"/>
              </a:buClr>
              <a:buSzPts val="1200"/>
              <a:buFont typeface="Arial"/>
              <a:buNone/>
              <a:defRPr b="1" i="0" sz="1200" u="none" cap="none" strike="noStrike">
                <a:solidFill>
                  <a:schemeClr val="dk2"/>
                </a:solidFill>
                <a:latin typeface="Source Sans Pro"/>
                <a:ea typeface="Source Sans Pro"/>
                <a:cs typeface="Source Sans Pro"/>
                <a:sym typeface="Source Sans Pro"/>
              </a:defRPr>
            </a:lvl1pPr>
            <a:lvl2pPr indent="-228600" lvl="1" marL="914400" marR="0" rtl="0" algn="l">
              <a:spcBef>
                <a:spcPts val="240"/>
              </a:spcBef>
              <a:spcAft>
                <a:spcPts val="0"/>
              </a:spcAft>
              <a:buClr>
                <a:srgbClr val="878787"/>
              </a:buClr>
              <a:buSzPts val="1200"/>
              <a:buFont typeface="Arial"/>
              <a:buNone/>
              <a:defRPr b="0" i="0" sz="12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200"/>
              </a:spcBef>
              <a:spcAft>
                <a:spcPts val="0"/>
              </a:spcAft>
              <a:buClr>
                <a:srgbClr val="878787"/>
              </a:buClr>
              <a:buSzPts val="1000"/>
              <a:buFont typeface="Arial"/>
              <a:buNone/>
              <a:defRPr b="0" i="0" sz="1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180"/>
              </a:spcBef>
              <a:spcAft>
                <a:spcPts val="0"/>
              </a:spcAft>
              <a:buClr>
                <a:srgbClr val="878787"/>
              </a:buClr>
              <a:buSzPts val="900"/>
              <a:buFont typeface="Arial"/>
              <a:buNone/>
              <a:defRPr b="0" i="0" sz="9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180"/>
              </a:spcBef>
              <a:spcAft>
                <a:spcPts val="0"/>
              </a:spcAft>
              <a:buClr>
                <a:srgbClr val="878787"/>
              </a:buClr>
              <a:buSzPts val="900"/>
              <a:buFont typeface="Arial"/>
              <a:buNone/>
              <a:defRPr b="0" i="0" sz="900" u="none" cap="none" strike="noStrike">
                <a:solidFill>
                  <a:srgbClr val="878787"/>
                </a:solidFill>
                <a:latin typeface="Source Sans Pro"/>
                <a:ea typeface="Source Sans Pro"/>
                <a:cs typeface="Source Sans Pro"/>
                <a:sym typeface="Source Sans Pro"/>
              </a:defRPr>
            </a:lvl5pPr>
            <a:lvl6pPr indent="-228600" lvl="5" marL="2743200" marR="0" rtl="0" algn="l">
              <a:spcBef>
                <a:spcPts val="180"/>
              </a:spcBef>
              <a:spcAft>
                <a:spcPts val="0"/>
              </a:spcAft>
              <a:buClr>
                <a:schemeClr val="dk1"/>
              </a:buClr>
              <a:buSzPts val="900"/>
              <a:buFont typeface="Arial"/>
              <a:buNone/>
              <a:defRPr b="0" i="0" sz="900" u="none" cap="none" strike="noStrike">
                <a:solidFill>
                  <a:schemeClr val="dk1"/>
                </a:solidFill>
                <a:latin typeface="Source Sans Pro"/>
                <a:ea typeface="Source Sans Pro"/>
                <a:cs typeface="Source Sans Pro"/>
                <a:sym typeface="Source Sans Pro"/>
              </a:defRPr>
            </a:lvl6pPr>
            <a:lvl7pPr indent="-228600" lvl="6" marL="3200400" marR="0" rtl="0" algn="l">
              <a:spcBef>
                <a:spcPts val="180"/>
              </a:spcBef>
              <a:spcAft>
                <a:spcPts val="0"/>
              </a:spcAft>
              <a:buClr>
                <a:schemeClr val="dk1"/>
              </a:buClr>
              <a:buSzPts val="900"/>
              <a:buFont typeface="Arial"/>
              <a:buNone/>
              <a:defRPr b="0" i="0" sz="900" u="none" cap="none" strike="noStrike">
                <a:solidFill>
                  <a:schemeClr val="dk1"/>
                </a:solidFill>
                <a:latin typeface="Source Sans Pro"/>
                <a:ea typeface="Source Sans Pro"/>
                <a:cs typeface="Source Sans Pro"/>
                <a:sym typeface="Source Sans Pro"/>
              </a:defRPr>
            </a:lvl7pPr>
            <a:lvl8pPr indent="-228600" lvl="7" marL="3657600" marR="0" rtl="0" algn="l">
              <a:spcBef>
                <a:spcPts val="180"/>
              </a:spcBef>
              <a:spcAft>
                <a:spcPts val="0"/>
              </a:spcAft>
              <a:buClr>
                <a:schemeClr val="dk1"/>
              </a:buClr>
              <a:buSzPts val="900"/>
              <a:buFont typeface="Arial"/>
              <a:buNone/>
              <a:defRPr b="0" i="0" sz="900" u="none" cap="none" strike="noStrike">
                <a:solidFill>
                  <a:schemeClr val="dk1"/>
                </a:solidFill>
                <a:latin typeface="Source Sans Pro"/>
                <a:ea typeface="Source Sans Pro"/>
                <a:cs typeface="Source Sans Pro"/>
                <a:sym typeface="Source Sans Pro"/>
              </a:defRPr>
            </a:lvl8pPr>
            <a:lvl9pPr indent="-228600" lvl="8" marL="4114800" marR="0" rtl="0" algn="l">
              <a:spcBef>
                <a:spcPts val="180"/>
              </a:spcBef>
              <a:spcAft>
                <a:spcPts val="0"/>
              </a:spcAft>
              <a:buClr>
                <a:schemeClr val="dk1"/>
              </a:buClr>
              <a:buSzPts val="900"/>
              <a:buFont typeface="Arial"/>
              <a:buNone/>
              <a:defRPr b="0" i="0" sz="9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transition spd="slow">
    <p:fade thruBlk="1"/>
  </p:transition>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Comparison">
  <p:cSld name="1_Comparison">
    <p:spTree>
      <p:nvGrpSpPr>
        <p:cNvPr id="96" name="Shape 96"/>
        <p:cNvGrpSpPr/>
        <p:nvPr/>
      </p:nvGrpSpPr>
      <p:grpSpPr>
        <a:xfrm>
          <a:off x="0" y="0"/>
          <a:ext cx="0" cy="0"/>
          <a:chOff x="0" y="0"/>
          <a:chExt cx="0" cy="0"/>
        </a:xfrm>
      </p:grpSpPr>
      <p:sp>
        <p:nvSpPr>
          <p:cNvPr id="97" name="Shape 97"/>
          <p:cNvSpPr/>
          <p:nvPr/>
        </p:nvSpPr>
        <p:spPr>
          <a:xfrm>
            <a:off x="366059" y="1822334"/>
            <a:ext cx="2039470" cy="2772079"/>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98" name="Shape 98"/>
          <p:cNvSpPr/>
          <p:nvPr/>
        </p:nvSpPr>
        <p:spPr>
          <a:xfrm>
            <a:off x="2488201" y="1822334"/>
            <a:ext cx="2039470" cy="2772079"/>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99" name="Shape 99"/>
          <p:cNvSpPr/>
          <p:nvPr/>
        </p:nvSpPr>
        <p:spPr>
          <a:xfrm>
            <a:off x="4610343" y="1822334"/>
            <a:ext cx="2039470" cy="2772079"/>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100" name="Shape 100"/>
          <p:cNvSpPr/>
          <p:nvPr/>
        </p:nvSpPr>
        <p:spPr>
          <a:xfrm>
            <a:off x="6732485" y="1822334"/>
            <a:ext cx="2039470" cy="2772079"/>
          </a:xfrm>
          <a:prstGeom prst="rect">
            <a:avLst/>
          </a:prstGeom>
          <a:solidFill>
            <a:srgbClr val="F5F5F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101" name="Shape 101"/>
          <p:cNvSpPr txBox="1"/>
          <p:nvPr>
            <p:ph type="title"/>
          </p:nvPr>
        </p:nvSpPr>
        <p:spPr>
          <a:xfrm>
            <a:off x="457199" y="342231"/>
            <a:ext cx="6662271" cy="363558"/>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1"/>
              </a:buClr>
              <a:buSzPts val="2800"/>
              <a:buFont typeface="Source Sans Pro"/>
              <a:buNone/>
              <a:defRPr b="1" i="0" sz="28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2" name="Shape 102"/>
          <p:cNvSpPr txBox="1"/>
          <p:nvPr>
            <p:ph idx="1" type="body"/>
          </p:nvPr>
        </p:nvSpPr>
        <p:spPr>
          <a:xfrm>
            <a:off x="457200" y="1233421"/>
            <a:ext cx="1948329" cy="514719"/>
          </a:xfrm>
          <a:prstGeom prst="rect">
            <a:avLst/>
          </a:prstGeom>
          <a:noFill/>
          <a:ln>
            <a:noFill/>
          </a:ln>
        </p:spPr>
        <p:txBody>
          <a:bodyPr anchorCtr="0" anchor="b" bIns="45700" lIns="91425" spcFirstLastPara="1" rIns="91425" wrap="square" tIns="45700"/>
          <a:lstStyle>
            <a:lvl1pPr indent="-228600" lvl="0" marL="457200" marR="0" rtl="0" algn="ctr">
              <a:spcBef>
                <a:spcPts val="480"/>
              </a:spcBef>
              <a:spcAft>
                <a:spcPts val="0"/>
              </a:spcAft>
              <a:buClr>
                <a:srgbClr val="006FD6"/>
              </a:buClr>
              <a:buSzPts val="2400"/>
              <a:buFont typeface="Arial"/>
              <a:buNone/>
              <a:defRPr b="1" i="0" sz="2400" u="none" cap="none" strike="noStrike">
                <a:solidFill>
                  <a:srgbClr val="006FD6"/>
                </a:solidFill>
                <a:latin typeface="Source Sans Pro"/>
                <a:ea typeface="Source Sans Pro"/>
                <a:cs typeface="Source Sans Pro"/>
                <a:sym typeface="Source Sans Pro"/>
              </a:defRPr>
            </a:lvl1pPr>
            <a:lvl2pPr indent="-228600" lvl="1" marL="914400" marR="0" rtl="0" algn="l">
              <a:spcBef>
                <a:spcPts val="400"/>
              </a:spcBef>
              <a:spcAft>
                <a:spcPts val="0"/>
              </a:spcAft>
              <a:buClr>
                <a:srgbClr val="878787"/>
              </a:buClr>
              <a:buSzPts val="2000"/>
              <a:buFont typeface="Arial"/>
              <a:buNone/>
              <a:defRPr b="1"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360"/>
              </a:spcBef>
              <a:spcAft>
                <a:spcPts val="0"/>
              </a:spcAft>
              <a:buClr>
                <a:srgbClr val="878787"/>
              </a:buClr>
              <a:buSzPts val="1800"/>
              <a:buFont typeface="Arial"/>
              <a:buNone/>
              <a:defRPr b="1" i="0" sz="18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5pPr>
            <a:lvl6pPr indent="-228600" lvl="5" marL="27432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6pPr>
            <a:lvl7pPr indent="-228600" lvl="6" marL="32004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7pPr>
            <a:lvl8pPr indent="-228600" lvl="7" marL="36576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8pPr>
            <a:lvl9pPr indent="-228600" lvl="8" marL="41148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103" name="Shape 103"/>
          <p:cNvSpPr txBox="1"/>
          <p:nvPr>
            <p:ph idx="2" type="body"/>
          </p:nvPr>
        </p:nvSpPr>
        <p:spPr>
          <a:xfrm>
            <a:off x="457200" y="1904515"/>
            <a:ext cx="1948329" cy="2578042"/>
          </a:xfrm>
          <a:prstGeom prst="rect">
            <a:avLst/>
          </a:prstGeom>
          <a:noFill/>
          <a:ln>
            <a:noFill/>
          </a:ln>
        </p:spPr>
        <p:txBody>
          <a:bodyPr anchorCtr="0" anchor="t" bIns="45700" lIns="91425" spcFirstLastPara="1" rIns="91425" wrap="square" tIns="45700"/>
          <a:lstStyle>
            <a:lvl1pPr indent="-292100" lvl="0" marL="457200" marR="0" rtl="0" algn="l">
              <a:lnSpc>
                <a:spcPct val="110000"/>
              </a:lnSpc>
              <a:spcBef>
                <a:spcPts val="200"/>
              </a:spcBef>
              <a:spcAft>
                <a:spcPts val="0"/>
              </a:spcAft>
              <a:buClr>
                <a:srgbClr val="878787"/>
              </a:buClr>
              <a:buSzPts val="1000"/>
              <a:buFont typeface="Arial"/>
              <a:buChar char="•"/>
              <a:defRPr b="0" i="0" sz="1000" u="none" cap="none" strike="noStrike">
                <a:solidFill>
                  <a:srgbClr val="878787"/>
                </a:solidFill>
                <a:latin typeface="Source Sans Pro"/>
                <a:ea typeface="Source Sans Pro"/>
                <a:cs typeface="Source Sans Pro"/>
                <a:sym typeface="Source Sans Pro"/>
              </a:defRPr>
            </a:lvl1pPr>
            <a:lvl2pPr indent="-228600" lvl="1" marL="914400" marR="0" rtl="0" algn="l">
              <a:spcBef>
                <a:spcPts val="6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sp>
        <p:nvSpPr>
          <p:cNvPr id="104" name="Shape 104"/>
          <p:cNvSpPr txBox="1"/>
          <p:nvPr>
            <p:ph idx="3" type="body"/>
          </p:nvPr>
        </p:nvSpPr>
        <p:spPr>
          <a:xfrm>
            <a:off x="2548961" y="1233421"/>
            <a:ext cx="1948329" cy="514719"/>
          </a:xfrm>
          <a:prstGeom prst="rect">
            <a:avLst/>
          </a:prstGeom>
          <a:noFill/>
          <a:ln>
            <a:noFill/>
          </a:ln>
        </p:spPr>
        <p:txBody>
          <a:bodyPr anchorCtr="0" anchor="b" bIns="45700" lIns="91425" spcFirstLastPara="1" rIns="91425" wrap="square" tIns="45700"/>
          <a:lstStyle>
            <a:lvl1pPr indent="-228600" lvl="0" marL="457200" marR="0" rtl="0" algn="ctr">
              <a:spcBef>
                <a:spcPts val="480"/>
              </a:spcBef>
              <a:spcAft>
                <a:spcPts val="0"/>
              </a:spcAft>
              <a:buClr>
                <a:srgbClr val="1863AF"/>
              </a:buClr>
              <a:buSzPts val="2400"/>
              <a:buFont typeface="Arial"/>
              <a:buNone/>
              <a:defRPr b="1" i="0" sz="2400" u="none" cap="none" strike="noStrike">
                <a:solidFill>
                  <a:srgbClr val="1863AF"/>
                </a:solidFill>
                <a:latin typeface="Source Sans Pro"/>
                <a:ea typeface="Source Sans Pro"/>
                <a:cs typeface="Source Sans Pro"/>
                <a:sym typeface="Source Sans Pro"/>
              </a:defRPr>
            </a:lvl1pPr>
            <a:lvl2pPr indent="-228600" lvl="1" marL="914400" marR="0" rtl="0" algn="l">
              <a:spcBef>
                <a:spcPts val="400"/>
              </a:spcBef>
              <a:spcAft>
                <a:spcPts val="0"/>
              </a:spcAft>
              <a:buClr>
                <a:srgbClr val="878787"/>
              </a:buClr>
              <a:buSzPts val="2000"/>
              <a:buFont typeface="Arial"/>
              <a:buNone/>
              <a:defRPr b="1"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360"/>
              </a:spcBef>
              <a:spcAft>
                <a:spcPts val="0"/>
              </a:spcAft>
              <a:buClr>
                <a:srgbClr val="878787"/>
              </a:buClr>
              <a:buSzPts val="1800"/>
              <a:buFont typeface="Arial"/>
              <a:buNone/>
              <a:defRPr b="1" i="0" sz="18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5pPr>
            <a:lvl6pPr indent="-228600" lvl="5" marL="27432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6pPr>
            <a:lvl7pPr indent="-228600" lvl="6" marL="32004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7pPr>
            <a:lvl8pPr indent="-228600" lvl="7" marL="36576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8pPr>
            <a:lvl9pPr indent="-228600" lvl="8" marL="41148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105" name="Shape 105"/>
          <p:cNvSpPr txBox="1"/>
          <p:nvPr>
            <p:ph idx="4" type="body"/>
          </p:nvPr>
        </p:nvSpPr>
        <p:spPr>
          <a:xfrm>
            <a:off x="2548961" y="1904515"/>
            <a:ext cx="1948329" cy="2578042"/>
          </a:xfrm>
          <a:prstGeom prst="rect">
            <a:avLst/>
          </a:prstGeom>
          <a:noFill/>
          <a:ln>
            <a:noFill/>
          </a:ln>
        </p:spPr>
        <p:txBody>
          <a:bodyPr anchorCtr="0" anchor="t" bIns="45700" lIns="91425" spcFirstLastPara="1" rIns="91425" wrap="square" tIns="45700"/>
          <a:lstStyle>
            <a:lvl1pPr indent="-292100" lvl="0" marL="457200" marR="0" rtl="0" algn="l">
              <a:lnSpc>
                <a:spcPct val="100000"/>
              </a:lnSpc>
              <a:spcBef>
                <a:spcPts val="200"/>
              </a:spcBef>
              <a:spcAft>
                <a:spcPts val="0"/>
              </a:spcAft>
              <a:buClr>
                <a:srgbClr val="878787"/>
              </a:buClr>
              <a:buSzPts val="1000"/>
              <a:buFont typeface="Arial"/>
              <a:buChar char="•"/>
              <a:defRPr b="0" i="0" sz="1000" u="none" cap="none" strike="noStrike">
                <a:solidFill>
                  <a:srgbClr val="878787"/>
                </a:solidFill>
                <a:latin typeface="Source Sans Pro"/>
                <a:ea typeface="Source Sans Pro"/>
                <a:cs typeface="Source Sans Pro"/>
                <a:sym typeface="Source Sans Pro"/>
              </a:defRPr>
            </a:lvl1pPr>
            <a:lvl2pPr indent="-228600" lvl="1" marL="914400" marR="0" rtl="0" algn="l">
              <a:spcBef>
                <a:spcPts val="6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sp>
        <p:nvSpPr>
          <p:cNvPr id="106" name="Shape 106"/>
          <p:cNvSpPr txBox="1"/>
          <p:nvPr>
            <p:ph idx="5" type="body"/>
          </p:nvPr>
        </p:nvSpPr>
        <p:spPr>
          <a:xfrm>
            <a:off x="4655665" y="1233421"/>
            <a:ext cx="1948329" cy="514719"/>
          </a:xfrm>
          <a:prstGeom prst="rect">
            <a:avLst/>
          </a:prstGeom>
          <a:noFill/>
          <a:ln>
            <a:noFill/>
          </a:ln>
        </p:spPr>
        <p:txBody>
          <a:bodyPr anchorCtr="0" anchor="b" bIns="45700" lIns="91425" spcFirstLastPara="1" rIns="91425" wrap="square" tIns="45700"/>
          <a:lstStyle>
            <a:lvl1pPr indent="-228600" lvl="0" marL="457200" marR="0" rtl="0" algn="ctr">
              <a:spcBef>
                <a:spcPts val="480"/>
              </a:spcBef>
              <a:spcAft>
                <a:spcPts val="0"/>
              </a:spcAft>
              <a:buClr>
                <a:srgbClr val="1863AF"/>
              </a:buClr>
              <a:buSzPts val="2400"/>
              <a:buFont typeface="Arial"/>
              <a:buNone/>
              <a:defRPr b="1" i="0" sz="2400" u="none" cap="none" strike="noStrike">
                <a:solidFill>
                  <a:srgbClr val="1863AF"/>
                </a:solidFill>
                <a:latin typeface="Source Sans Pro"/>
                <a:ea typeface="Source Sans Pro"/>
                <a:cs typeface="Source Sans Pro"/>
                <a:sym typeface="Source Sans Pro"/>
              </a:defRPr>
            </a:lvl1pPr>
            <a:lvl2pPr indent="-228600" lvl="1" marL="914400" marR="0" rtl="0" algn="l">
              <a:spcBef>
                <a:spcPts val="400"/>
              </a:spcBef>
              <a:spcAft>
                <a:spcPts val="0"/>
              </a:spcAft>
              <a:buClr>
                <a:srgbClr val="878787"/>
              </a:buClr>
              <a:buSzPts val="2000"/>
              <a:buFont typeface="Arial"/>
              <a:buNone/>
              <a:defRPr b="1"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360"/>
              </a:spcBef>
              <a:spcAft>
                <a:spcPts val="0"/>
              </a:spcAft>
              <a:buClr>
                <a:srgbClr val="878787"/>
              </a:buClr>
              <a:buSzPts val="1800"/>
              <a:buFont typeface="Arial"/>
              <a:buNone/>
              <a:defRPr b="1" i="0" sz="18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5pPr>
            <a:lvl6pPr indent="-228600" lvl="5" marL="27432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6pPr>
            <a:lvl7pPr indent="-228600" lvl="6" marL="32004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7pPr>
            <a:lvl8pPr indent="-228600" lvl="7" marL="36576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8pPr>
            <a:lvl9pPr indent="-228600" lvl="8" marL="41148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107" name="Shape 107"/>
          <p:cNvSpPr txBox="1"/>
          <p:nvPr>
            <p:ph idx="6" type="body"/>
          </p:nvPr>
        </p:nvSpPr>
        <p:spPr>
          <a:xfrm>
            <a:off x="4655665" y="1904515"/>
            <a:ext cx="1948329" cy="2578042"/>
          </a:xfrm>
          <a:prstGeom prst="rect">
            <a:avLst/>
          </a:prstGeom>
          <a:noFill/>
          <a:ln>
            <a:noFill/>
          </a:ln>
        </p:spPr>
        <p:txBody>
          <a:bodyPr anchorCtr="0" anchor="t" bIns="45700" lIns="91425" spcFirstLastPara="1" rIns="91425" wrap="square" tIns="45700"/>
          <a:lstStyle>
            <a:lvl1pPr indent="-292100" lvl="0" marL="457200" marR="0" rtl="0" algn="l">
              <a:lnSpc>
                <a:spcPct val="100000"/>
              </a:lnSpc>
              <a:spcBef>
                <a:spcPts val="200"/>
              </a:spcBef>
              <a:spcAft>
                <a:spcPts val="0"/>
              </a:spcAft>
              <a:buClr>
                <a:srgbClr val="878787"/>
              </a:buClr>
              <a:buSzPts val="1000"/>
              <a:buFont typeface="Arial"/>
              <a:buChar char="•"/>
              <a:defRPr b="0" i="0" sz="1000" u="none" cap="none" strike="noStrike">
                <a:solidFill>
                  <a:srgbClr val="878787"/>
                </a:solidFill>
                <a:latin typeface="Source Sans Pro"/>
                <a:ea typeface="Source Sans Pro"/>
                <a:cs typeface="Source Sans Pro"/>
                <a:sym typeface="Source Sans Pro"/>
              </a:defRPr>
            </a:lvl1pPr>
            <a:lvl2pPr indent="-228600" lvl="1" marL="914400" marR="0" rtl="0" algn="l">
              <a:spcBef>
                <a:spcPts val="6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sp>
        <p:nvSpPr>
          <p:cNvPr id="108" name="Shape 108"/>
          <p:cNvSpPr txBox="1"/>
          <p:nvPr>
            <p:ph idx="7" type="body"/>
          </p:nvPr>
        </p:nvSpPr>
        <p:spPr>
          <a:xfrm>
            <a:off x="6732485" y="1233421"/>
            <a:ext cx="1948329" cy="514719"/>
          </a:xfrm>
          <a:prstGeom prst="rect">
            <a:avLst/>
          </a:prstGeom>
          <a:noFill/>
          <a:ln>
            <a:noFill/>
          </a:ln>
        </p:spPr>
        <p:txBody>
          <a:bodyPr anchorCtr="0" anchor="b" bIns="45700" lIns="91425" spcFirstLastPara="1" rIns="91425" wrap="square" tIns="45700"/>
          <a:lstStyle>
            <a:lvl1pPr indent="-228600" lvl="0" marL="457200" marR="0" rtl="0" algn="ctr">
              <a:spcBef>
                <a:spcPts val="480"/>
              </a:spcBef>
              <a:spcAft>
                <a:spcPts val="0"/>
              </a:spcAft>
              <a:buClr>
                <a:srgbClr val="1863AF"/>
              </a:buClr>
              <a:buSzPts val="2400"/>
              <a:buFont typeface="Arial"/>
              <a:buNone/>
              <a:defRPr b="1" i="0" sz="2400" u="none" cap="none" strike="noStrike">
                <a:solidFill>
                  <a:srgbClr val="1863AF"/>
                </a:solidFill>
                <a:latin typeface="Source Sans Pro"/>
                <a:ea typeface="Source Sans Pro"/>
                <a:cs typeface="Source Sans Pro"/>
                <a:sym typeface="Source Sans Pro"/>
              </a:defRPr>
            </a:lvl1pPr>
            <a:lvl2pPr indent="-228600" lvl="1" marL="914400" marR="0" rtl="0" algn="l">
              <a:spcBef>
                <a:spcPts val="400"/>
              </a:spcBef>
              <a:spcAft>
                <a:spcPts val="0"/>
              </a:spcAft>
              <a:buClr>
                <a:srgbClr val="878787"/>
              </a:buClr>
              <a:buSzPts val="2000"/>
              <a:buFont typeface="Arial"/>
              <a:buNone/>
              <a:defRPr b="1"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360"/>
              </a:spcBef>
              <a:spcAft>
                <a:spcPts val="0"/>
              </a:spcAft>
              <a:buClr>
                <a:srgbClr val="878787"/>
              </a:buClr>
              <a:buSzPts val="1800"/>
              <a:buFont typeface="Arial"/>
              <a:buNone/>
              <a:defRPr b="1" i="0" sz="18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20"/>
              </a:spcBef>
              <a:spcAft>
                <a:spcPts val="0"/>
              </a:spcAft>
              <a:buClr>
                <a:srgbClr val="878787"/>
              </a:buClr>
              <a:buSzPts val="1600"/>
              <a:buFont typeface="Arial"/>
              <a:buNone/>
              <a:defRPr b="1" i="0" sz="1600" u="none" cap="none" strike="noStrike">
                <a:solidFill>
                  <a:srgbClr val="878787"/>
                </a:solidFill>
                <a:latin typeface="Source Sans Pro"/>
                <a:ea typeface="Source Sans Pro"/>
                <a:cs typeface="Source Sans Pro"/>
                <a:sym typeface="Source Sans Pro"/>
              </a:defRPr>
            </a:lvl5pPr>
            <a:lvl6pPr indent="-228600" lvl="5" marL="27432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6pPr>
            <a:lvl7pPr indent="-228600" lvl="6" marL="32004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7pPr>
            <a:lvl8pPr indent="-228600" lvl="7" marL="36576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8pPr>
            <a:lvl9pPr indent="-228600" lvl="8" marL="4114800" marR="0" rtl="0" algn="l">
              <a:spcBef>
                <a:spcPts val="320"/>
              </a:spcBef>
              <a:spcAft>
                <a:spcPts val="0"/>
              </a:spcAft>
              <a:buClr>
                <a:schemeClr val="dk1"/>
              </a:buClr>
              <a:buSzPts val="1600"/>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109" name="Shape 109"/>
          <p:cNvSpPr txBox="1"/>
          <p:nvPr>
            <p:ph idx="8" type="body"/>
          </p:nvPr>
        </p:nvSpPr>
        <p:spPr>
          <a:xfrm>
            <a:off x="6732485" y="1904515"/>
            <a:ext cx="1948329" cy="2578042"/>
          </a:xfrm>
          <a:prstGeom prst="rect">
            <a:avLst/>
          </a:prstGeom>
          <a:noFill/>
          <a:ln>
            <a:noFill/>
          </a:ln>
        </p:spPr>
        <p:txBody>
          <a:bodyPr anchorCtr="0" anchor="t" bIns="45700" lIns="91425" spcFirstLastPara="1" rIns="91425" wrap="square" tIns="45700"/>
          <a:lstStyle>
            <a:lvl1pPr indent="-292100" lvl="0" marL="457200" marR="0" rtl="0" algn="l">
              <a:lnSpc>
                <a:spcPct val="100000"/>
              </a:lnSpc>
              <a:spcBef>
                <a:spcPts val="200"/>
              </a:spcBef>
              <a:spcAft>
                <a:spcPts val="0"/>
              </a:spcAft>
              <a:buClr>
                <a:srgbClr val="878787"/>
              </a:buClr>
              <a:buSzPts val="1000"/>
              <a:buFont typeface="Arial"/>
              <a:buChar char="•"/>
              <a:defRPr b="0" i="0" sz="1000" u="none" cap="none" strike="noStrike">
                <a:solidFill>
                  <a:srgbClr val="878787"/>
                </a:solidFill>
                <a:latin typeface="Source Sans Pro"/>
                <a:ea typeface="Source Sans Pro"/>
                <a:cs typeface="Source Sans Pro"/>
                <a:sym typeface="Source Sans Pro"/>
              </a:defRPr>
            </a:lvl1pPr>
            <a:lvl2pPr indent="-228600" lvl="1" marL="914400" marR="0" rtl="0" algn="l">
              <a:spcBef>
                <a:spcPts val="6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5pPr>
            <a:lvl6pPr indent="-330200" lvl="5" marL="27432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6pPr>
            <a:lvl7pPr indent="-330200" lvl="6" marL="32004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7pPr>
            <a:lvl8pPr indent="-330200" lvl="7" marL="36576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8pPr>
            <a:lvl9pPr indent="-330200" lvl="8" marL="4114800" marR="0" rtl="0" algn="l">
              <a:spcBef>
                <a:spcPts val="320"/>
              </a:spcBef>
              <a:spcAft>
                <a:spcPts val="0"/>
              </a:spcAft>
              <a:buClr>
                <a:schemeClr val="dk1"/>
              </a:buClr>
              <a:buSzPts val="16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cxnSp>
        <p:nvCxnSpPr>
          <p:cNvPr id="110" name="Shape 110"/>
          <p:cNvCxnSpPr/>
          <p:nvPr/>
        </p:nvCxnSpPr>
        <p:spPr>
          <a:xfrm>
            <a:off x="0" y="952606"/>
            <a:ext cx="9144000" cy="0"/>
          </a:xfrm>
          <a:prstGeom prst="straightConnector1">
            <a:avLst/>
          </a:prstGeom>
          <a:noFill/>
          <a:ln cap="flat" cmpd="sng" w="9525">
            <a:solidFill>
              <a:srgbClr val="E8E8E8"/>
            </a:solidFill>
            <a:prstDash val="solid"/>
            <a:round/>
            <a:headEnd len="sm" w="sm" type="none"/>
            <a:tailEnd len="sm" w="sm" type="none"/>
          </a:ln>
        </p:spPr>
      </p:cxnSp>
    </p:spTree>
  </p:cSld>
  <p:clrMapOvr>
    <a:masterClrMapping/>
  </p:clrMapOvr>
  <p:transition spd="slow">
    <p:fade thruBlk="1"/>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Picture with Caption">
  <p:cSld name="1_Picture with Caption">
    <p:spTree>
      <p:nvGrpSpPr>
        <p:cNvPr id="111" name="Shape 111"/>
        <p:cNvGrpSpPr/>
        <p:nvPr/>
      </p:nvGrpSpPr>
      <p:grpSpPr>
        <a:xfrm>
          <a:off x="0" y="0"/>
          <a:ext cx="0" cy="0"/>
          <a:chOff x="0" y="0"/>
          <a:chExt cx="0" cy="0"/>
        </a:xfrm>
      </p:grpSpPr>
      <p:sp>
        <p:nvSpPr>
          <p:cNvPr id="112" name="Shape 112"/>
          <p:cNvSpPr/>
          <p:nvPr/>
        </p:nvSpPr>
        <p:spPr>
          <a:xfrm>
            <a:off x="4669118" y="-126999"/>
            <a:ext cx="4736352" cy="528544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3"/>
              </a:solidFill>
              <a:latin typeface="Source Sans Pro"/>
              <a:ea typeface="Source Sans Pro"/>
              <a:cs typeface="Source Sans Pro"/>
              <a:sym typeface="Source Sans Pro"/>
            </a:endParaRPr>
          </a:p>
        </p:txBody>
      </p:sp>
      <p:sp>
        <p:nvSpPr>
          <p:cNvPr id="113" name="Shape 113"/>
          <p:cNvSpPr/>
          <p:nvPr/>
        </p:nvSpPr>
        <p:spPr>
          <a:xfrm>
            <a:off x="-67233" y="-126999"/>
            <a:ext cx="4736352" cy="5285441"/>
          </a:xfrm>
          <a:prstGeom prst="rect">
            <a:avLst/>
          </a:prstGeom>
          <a:solidFill>
            <a:srgbClr val="97ACB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3"/>
              </a:solidFill>
              <a:latin typeface="Source Sans Pro"/>
              <a:ea typeface="Source Sans Pro"/>
              <a:cs typeface="Source Sans Pro"/>
              <a:sym typeface="Source Sans Pro"/>
            </a:endParaRPr>
          </a:p>
        </p:txBody>
      </p:sp>
      <p:sp>
        <p:nvSpPr>
          <p:cNvPr id="114" name="Shape 114"/>
          <p:cNvSpPr txBox="1"/>
          <p:nvPr>
            <p:ph type="title"/>
          </p:nvPr>
        </p:nvSpPr>
        <p:spPr>
          <a:xfrm>
            <a:off x="239057" y="483683"/>
            <a:ext cx="4430061" cy="41447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Clr>
                <a:srgbClr val="FFFFFF"/>
              </a:buClr>
              <a:buSzPts val="2800"/>
              <a:buFont typeface="Source Sans Pro"/>
              <a:buNone/>
              <a:defRPr b="0" i="0" sz="2800" u="none" cap="none" strike="noStrike">
                <a:solidFill>
                  <a:srgbClr val="FFFFFF"/>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5" name="Shape 115"/>
          <p:cNvSpPr/>
          <p:nvPr>
            <p:ph idx="2" type="pic"/>
          </p:nvPr>
        </p:nvSpPr>
        <p:spPr>
          <a:xfrm>
            <a:off x="4669118" y="1"/>
            <a:ext cx="4474881" cy="5143500"/>
          </a:xfrm>
          <a:prstGeom prst="rect">
            <a:avLst/>
          </a:prstGeom>
          <a:noFill/>
          <a:ln>
            <a:noFill/>
          </a:ln>
        </p:spPr>
        <p:txBody>
          <a:bodyPr anchorCtr="0" anchor="t" bIns="45700" lIns="91425" spcFirstLastPara="1" rIns="91425" wrap="square" tIns="45700"/>
          <a:lstStyle>
            <a:lvl1pPr lvl="0" marR="0" rtl="0" algn="l">
              <a:spcBef>
                <a:spcPts val="640"/>
              </a:spcBef>
              <a:spcAft>
                <a:spcPts val="0"/>
              </a:spcAft>
              <a:buClr>
                <a:srgbClr val="878787"/>
              </a:buClr>
              <a:buSzPts val="3200"/>
              <a:buFont typeface="Arial"/>
              <a:buNone/>
              <a:defRPr b="0" i="0" sz="3200" u="none" cap="none" strike="noStrike">
                <a:solidFill>
                  <a:srgbClr val="878787"/>
                </a:solidFill>
                <a:latin typeface="Source Sans Pro"/>
                <a:ea typeface="Source Sans Pro"/>
                <a:cs typeface="Source Sans Pro"/>
                <a:sym typeface="Source Sans Pro"/>
              </a:defRPr>
            </a:lvl1pPr>
            <a:lvl2pPr lvl="1" marR="0" rtl="0" algn="l">
              <a:spcBef>
                <a:spcPts val="560"/>
              </a:spcBef>
              <a:spcAft>
                <a:spcPts val="0"/>
              </a:spcAft>
              <a:buClr>
                <a:srgbClr val="878787"/>
              </a:buClr>
              <a:buSzPts val="2800"/>
              <a:buFont typeface="Arial"/>
              <a:buNone/>
              <a:defRPr b="0" i="0" sz="2800" u="none" cap="none" strike="noStrike">
                <a:solidFill>
                  <a:srgbClr val="878787"/>
                </a:solidFill>
                <a:latin typeface="Source Sans Pro"/>
                <a:ea typeface="Source Sans Pro"/>
                <a:cs typeface="Source Sans Pro"/>
                <a:sym typeface="Source Sans Pro"/>
              </a:defRPr>
            </a:lvl2pPr>
            <a:lvl3pPr lvl="2" marR="0" rtl="0" algn="l">
              <a:spcBef>
                <a:spcPts val="480"/>
              </a:spcBef>
              <a:spcAft>
                <a:spcPts val="0"/>
              </a:spcAft>
              <a:buClr>
                <a:srgbClr val="878787"/>
              </a:buClr>
              <a:buSzPts val="2400"/>
              <a:buFont typeface="Arial"/>
              <a:buNone/>
              <a:defRPr b="0" i="0" sz="2400" u="none" cap="none" strike="noStrike">
                <a:solidFill>
                  <a:srgbClr val="878787"/>
                </a:solidFill>
                <a:latin typeface="Source Sans Pro"/>
                <a:ea typeface="Source Sans Pro"/>
                <a:cs typeface="Source Sans Pro"/>
                <a:sym typeface="Source Sans Pro"/>
              </a:defRPr>
            </a:lvl3pPr>
            <a:lvl4pPr lvl="3"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4pPr>
            <a:lvl5pPr lvl="4"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Source Sans Pro"/>
                <a:ea typeface="Source Sans Pro"/>
                <a:cs typeface="Source Sans Pro"/>
                <a:sym typeface="Source Sans Pro"/>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Source Sans Pro"/>
                <a:ea typeface="Source Sans Pro"/>
                <a:cs typeface="Source Sans Pro"/>
                <a:sym typeface="Source Sans Pro"/>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Source Sans Pro"/>
                <a:ea typeface="Source Sans Pro"/>
                <a:cs typeface="Source Sans Pro"/>
                <a:sym typeface="Source Sans Pro"/>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Source Sans Pro"/>
                <a:ea typeface="Source Sans Pro"/>
                <a:cs typeface="Source Sans Pro"/>
                <a:sym typeface="Source Sans Pro"/>
              </a:defRPr>
            </a:lvl9pPr>
          </a:lstStyle>
          <a:p/>
        </p:txBody>
      </p:sp>
      <p:sp>
        <p:nvSpPr>
          <p:cNvPr id="116" name="Shape 116"/>
          <p:cNvSpPr txBox="1"/>
          <p:nvPr>
            <p:ph idx="1" type="body"/>
          </p:nvPr>
        </p:nvSpPr>
        <p:spPr>
          <a:xfrm>
            <a:off x="239057" y="224620"/>
            <a:ext cx="4430062" cy="229215"/>
          </a:xfrm>
          <a:prstGeom prst="rect">
            <a:avLst/>
          </a:prstGeom>
          <a:noFill/>
          <a:ln>
            <a:noFill/>
          </a:ln>
        </p:spPr>
        <p:txBody>
          <a:bodyPr anchorCtr="0" anchor="t" bIns="45700" lIns="91425" spcFirstLastPara="1" rIns="91425" wrap="square" tIns="45700"/>
          <a:lstStyle>
            <a:lvl1pPr indent="-228600" lvl="0" marL="457200" marR="0" rtl="0" algn="l">
              <a:spcBef>
                <a:spcPts val="200"/>
              </a:spcBef>
              <a:spcAft>
                <a:spcPts val="0"/>
              </a:spcAft>
              <a:buClr>
                <a:schemeClr val="dk2"/>
              </a:buClr>
              <a:buSzPts val="1000"/>
              <a:buFont typeface="Arial"/>
              <a:buNone/>
              <a:defRPr b="1" i="0" sz="1000" u="none" cap="none" strike="noStrike">
                <a:solidFill>
                  <a:schemeClr val="dk2"/>
                </a:solidFill>
                <a:latin typeface="Source Sans Pro"/>
                <a:ea typeface="Source Sans Pro"/>
                <a:cs typeface="Source Sans Pro"/>
                <a:sym typeface="Source Sans Pro"/>
              </a:defRPr>
            </a:lvl1pPr>
            <a:lvl2pPr indent="-228600" lvl="1" marL="914400" marR="0" rtl="0" algn="l">
              <a:spcBef>
                <a:spcPts val="240"/>
              </a:spcBef>
              <a:spcAft>
                <a:spcPts val="0"/>
              </a:spcAft>
              <a:buClr>
                <a:srgbClr val="878787"/>
              </a:buClr>
              <a:buSzPts val="1200"/>
              <a:buFont typeface="Arial"/>
              <a:buNone/>
              <a:defRPr b="0" i="0" sz="12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200"/>
              </a:spcBef>
              <a:spcAft>
                <a:spcPts val="0"/>
              </a:spcAft>
              <a:buClr>
                <a:srgbClr val="878787"/>
              </a:buClr>
              <a:buSzPts val="1000"/>
              <a:buFont typeface="Arial"/>
              <a:buNone/>
              <a:defRPr b="0" i="0" sz="1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180"/>
              </a:spcBef>
              <a:spcAft>
                <a:spcPts val="0"/>
              </a:spcAft>
              <a:buClr>
                <a:srgbClr val="878787"/>
              </a:buClr>
              <a:buSzPts val="900"/>
              <a:buFont typeface="Arial"/>
              <a:buNone/>
              <a:defRPr b="0" i="0" sz="9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180"/>
              </a:spcBef>
              <a:spcAft>
                <a:spcPts val="0"/>
              </a:spcAft>
              <a:buClr>
                <a:srgbClr val="878787"/>
              </a:buClr>
              <a:buSzPts val="900"/>
              <a:buFont typeface="Arial"/>
              <a:buNone/>
              <a:defRPr b="0" i="0" sz="900" u="none" cap="none" strike="noStrike">
                <a:solidFill>
                  <a:srgbClr val="878787"/>
                </a:solidFill>
                <a:latin typeface="Source Sans Pro"/>
                <a:ea typeface="Source Sans Pro"/>
                <a:cs typeface="Source Sans Pro"/>
                <a:sym typeface="Source Sans Pro"/>
              </a:defRPr>
            </a:lvl5pPr>
            <a:lvl6pPr indent="-228600" lvl="5" marL="2743200" marR="0" rtl="0" algn="l">
              <a:spcBef>
                <a:spcPts val="180"/>
              </a:spcBef>
              <a:spcAft>
                <a:spcPts val="0"/>
              </a:spcAft>
              <a:buClr>
                <a:schemeClr val="dk1"/>
              </a:buClr>
              <a:buSzPts val="900"/>
              <a:buFont typeface="Arial"/>
              <a:buNone/>
              <a:defRPr b="0" i="0" sz="900" u="none" cap="none" strike="noStrike">
                <a:solidFill>
                  <a:schemeClr val="dk1"/>
                </a:solidFill>
                <a:latin typeface="Source Sans Pro"/>
                <a:ea typeface="Source Sans Pro"/>
                <a:cs typeface="Source Sans Pro"/>
                <a:sym typeface="Source Sans Pro"/>
              </a:defRPr>
            </a:lvl6pPr>
            <a:lvl7pPr indent="-228600" lvl="6" marL="3200400" marR="0" rtl="0" algn="l">
              <a:spcBef>
                <a:spcPts val="180"/>
              </a:spcBef>
              <a:spcAft>
                <a:spcPts val="0"/>
              </a:spcAft>
              <a:buClr>
                <a:schemeClr val="dk1"/>
              </a:buClr>
              <a:buSzPts val="900"/>
              <a:buFont typeface="Arial"/>
              <a:buNone/>
              <a:defRPr b="0" i="0" sz="900" u="none" cap="none" strike="noStrike">
                <a:solidFill>
                  <a:schemeClr val="dk1"/>
                </a:solidFill>
                <a:latin typeface="Source Sans Pro"/>
                <a:ea typeface="Source Sans Pro"/>
                <a:cs typeface="Source Sans Pro"/>
                <a:sym typeface="Source Sans Pro"/>
              </a:defRPr>
            </a:lvl7pPr>
            <a:lvl8pPr indent="-228600" lvl="7" marL="3657600" marR="0" rtl="0" algn="l">
              <a:spcBef>
                <a:spcPts val="180"/>
              </a:spcBef>
              <a:spcAft>
                <a:spcPts val="0"/>
              </a:spcAft>
              <a:buClr>
                <a:schemeClr val="dk1"/>
              </a:buClr>
              <a:buSzPts val="900"/>
              <a:buFont typeface="Arial"/>
              <a:buNone/>
              <a:defRPr b="0" i="0" sz="900" u="none" cap="none" strike="noStrike">
                <a:solidFill>
                  <a:schemeClr val="dk1"/>
                </a:solidFill>
                <a:latin typeface="Source Sans Pro"/>
                <a:ea typeface="Source Sans Pro"/>
                <a:cs typeface="Source Sans Pro"/>
                <a:sym typeface="Source Sans Pro"/>
              </a:defRPr>
            </a:lvl8pPr>
            <a:lvl9pPr indent="-228600" lvl="8" marL="4114800" marR="0" rtl="0" algn="l">
              <a:spcBef>
                <a:spcPts val="180"/>
              </a:spcBef>
              <a:spcAft>
                <a:spcPts val="0"/>
              </a:spcAft>
              <a:buClr>
                <a:schemeClr val="dk1"/>
              </a:buClr>
              <a:buSzPts val="900"/>
              <a:buFont typeface="Arial"/>
              <a:buNone/>
              <a:defRPr b="0" i="0" sz="900" u="none" cap="none" strike="noStrike">
                <a:solidFill>
                  <a:schemeClr val="dk1"/>
                </a:solidFill>
                <a:latin typeface="Source Sans Pro"/>
                <a:ea typeface="Source Sans Pro"/>
                <a:cs typeface="Source Sans Pro"/>
                <a:sym typeface="Source Sans Pro"/>
              </a:defRPr>
            </a:lvl9pPr>
          </a:lstStyle>
          <a:p/>
        </p:txBody>
      </p:sp>
      <p:sp>
        <p:nvSpPr>
          <p:cNvPr id="117" name="Shape 117"/>
          <p:cNvSpPr txBox="1"/>
          <p:nvPr>
            <p:ph idx="3" type="body"/>
          </p:nvPr>
        </p:nvSpPr>
        <p:spPr>
          <a:xfrm>
            <a:off x="239057" y="1225718"/>
            <a:ext cx="4430061" cy="914400"/>
          </a:xfrm>
          <a:prstGeom prst="rect">
            <a:avLst/>
          </a:prstGeom>
          <a:noFill/>
          <a:ln>
            <a:noFill/>
          </a:ln>
        </p:spPr>
        <p:txBody>
          <a:bodyPr anchorCtr="0" anchor="t" bIns="45700" lIns="91425" spcFirstLastPara="1" rIns="91425" wrap="square" tIns="45700"/>
          <a:lstStyle>
            <a:lvl1pPr indent="-330200" lvl="0" marL="457200" marR="0" rtl="0" algn="l">
              <a:spcBef>
                <a:spcPts val="320"/>
              </a:spcBef>
              <a:spcAft>
                <a:spcPts val="0"/>
              </a:spcAft>
              <a:buClr>
                <a:schemeClr val="lt1"/>
              </a:buClr>
              <a:buSzPts val="1600"/>
              <a:buFont typeface="Arial"/>
              <a:buChar char="•"/>
              <a:defRPr b="0" i="0" sz="1600" u="none" cap="none" strike="noStrike">
                <a:solidFill>
                  <a:schemeClr val="lt1"/>
                </a:solidFill>
                <a:latin typeface="Source Sans Pro"/>
                <a:ea typeface="Source Sans Pro"/>
                <a:cs typeface="Source Sans Pro"/>
                <a:sym typeface="Source Sans Pro"/>
              </a:defRPr>
            </a:lvl1pPr>
            <a:lvl2pPr indent="-317500" lvl="1" marL="914400" marR="0" rtl="0" algn="l">
              <a:spcBef>
                <a:spcPts val="280"/>
              </a:spcBef>
              <a:spcAft>
                <a:spcPts val="0"/>
              </a:spcAft>
              <a:buClr>
                <a:schemeClr val="lt1"/>
              </a:buClr>
              <a:buSzPts val="1400"/>
              <a:buFont typeface="Arial"/>
              <a:buChar char="–"/>
              <a:defRPr b="0" i="0" sz="1400" u="none" cap="none" strike="noStrike">
                <a:solidFill>
                  <a:schemeClr val="lt1"/>
                </a:solidFill>
                <a:latin typeface="Source Sans Pro"/>
                <a:ea typeface="Source Sans Pro"/>
                <a:cs typeface="Source Sans Pro"/>
                <a:sym typeface="Source Sans Pro"/>
              </a:defRPr>
            </a:lvl2pPr>
            <a:lvl3pPr indent="-304800" lvl="2" marL="1371600" marR="0" rtl="0" algn="l">
              <a:spcBef>
                <a:spcPts val="240"/>
              </a:spcBef>
              <a:spcAft>
                <a:spcPts val="0"/>
              </a:spcAft>
              <a:buClr>
                <a:schemeClr val="lt1"/>
              </a:buClr>
              <a:buSzPts val="1200"/>
              <a:buFont typeface="Arial"/>
              <a:buChar char="•"/>
              <a:defRPr b="0" i="0" sz="1200" u="none" cap="none" strike="noStrike">
                <a:solidFill>
                  <a:schemeClr val="lt1"/>
                </a:solidFill>
                <a:latin typeface="Source Sans Pro"/>
                <a:ea typeface="Source Sans Pro"/>
                <a:cs typeface="Source Sans Pro"/>
                <a:sym typeface="Source Sans Pro"/>
              </a:defRPr>
            </a:lvl3pPr>
            <a:lvl4pPr indent="-298450" lvl="3" marL="1828800" marR="0" rtl="0" algn="l">
              <a:spcBef>
                <a:spcPts val="220"/>
              </a:spcBef>
              <a:spcAft>
                <a:spcPts val="0"/>
              </a:spcAft>
              <a:buClr>
                <a:schemeClr val="lt1"/>
              </a:buClr>
              <a:buSzPts val="1100"/>
              <a:buFont typeface="Arial"/>
              <a:buChar char="–"/>
              <a:defRPr b="0" i="0" sz="1100" u="none" cap="none" strike="noStrike">
                <a:solidFill>
                  <a:schemeClr val="lt1"/>
                </a:solidFill>
                <a:latin typeface="Source Sans Pro"/>
                <a:ea typeface="Source Sans Pro"/>
                <a:cs typeface="Source Sans Pro"/>
                <a:sym typeface="Source Sans Pro"/>
              </a:defRPr>
            </a:lvl4pPr>
            <a:lvl5pPr indent="-298450" lvl="4" marL="2286000" marR="0" rtl="0" algn="l">
              <a:spcBef>
                <a:spcPts val="220"/>
              </a:spcBef>
              <a:spcAft>
                <a:spcPts val="0"/>
              </a:spcAft>
              <a:buClr>
                <a:schemeClr val="lt1"/>
              </a:buClr>
              <a:buSzPts val="1100"/>
              <a:buFont typeface="Arial"/>
              <a:buChar char="»"/>
              <a:defRPr b="0" i="0" sz="1100" u="none" cap="none" strike="noStrike">
                <a:solidFill>
                  <a:schemeClr val="lt1"/>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transition spd="slow">
    <p:fade thruBlk="1"/>
  </p:transition>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Custom Layout">
  <p:cSld name="4_Custom Layout">
    <p:spTree>
      <p:nvGrpSpPr>
        <p:cNvPr id="118" name="Shape 118"/>
        <p:cNvGrpSpPr/>
        <p:nvPr/>
      </p:nvGrpSpPr>
      <p:grpSpPr>
        <a:xfrm>
          <a:off x="0" y="0"/>
          <a:ext cx="0" cy="0"/>
          <a:chOff x="0" y="0"/>
          <a:chExt cx="0" cy="0"/>
        </a:xfrm>
      </p:grpSpPr>
      <p:sp>
        <p:nvSpPr>
          <p:cNvPr id="119" name="Shape 119"/>
          <p:cNvSpPr txBox="1"/>
          <p:nvPr>
            <p:ph type="title"/>
          </p:nvPr>
        </p:nvSpPr>
        <p:spPr>
          <a:xfrm>
            <a:off x="457199" y="342231"/>
            <a:ext cx="6662271" cy="363558"/>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1"/>
              </a:buClr>
              <a:buSzPts val="2800"/>
              <a:buFont typeface="Source Sans Pro"/>
              <a:buNone/>
              <a:defRPr b="1" i="0" sz="28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0" name="Shape 120"/>
          <p:cNvSpPr/>
          <p:nvPr/>
        </p:nvSpPr>
        <p:spPr>
          <a:xfrm>
            <a:off x="-163871" y="-65548"/>
            <a:ext cx="9447161" cy="5284838"/>
          </a:xfrm>
          <a:prstGeom prst="rect">
            <a:avLst/>
          </a:prstGeom>
          <a:solidFill>
            <a:schemeClr val="dk2"/>
          </a:solidFill>
          <a:ln cap="flat" cmpd="sng" w="127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2"/>
              </a:solidFill>
              <a:latin typeface="Source Sans Pro"/>
              <a:ea typeface="Source Sans Pro"/>
              <a:cs typeface="Source Sans Pro"/>
              <a:sym typeface="Source Sans Pro"/>
            </a:endParaRPr>
          </a:p>
        </p:txBody>
      </p:sp>
      <p:sp>
        <p:nvSpPr>
          <p:cNvPr id="121" name="Shape 121"/>
          <p:cNvSpPr txBox="1"/>
          <p:nvPr/>
        </p:nvSpPr>
        <p:spPr>
          <a:xfrm>
            <a:off x="1701800" y="3094038"/>
            <a:ext cx="5689600" cy="4619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400">
                <a:solidFill>
                  <a:schemeClr val="accent5"/>
                </a:solidFill>
                <a:latin typeface="Arial"/>
                <a:ea typeface="Arial"/>
                <a:cs typeface="Arial"/>
                <a:sym typeface="Arial"/>
              </a:rPr>
              <a:t>A NEW PLATFORM </a:t>
            </a:r>
            <a:r>
              <a:rPr lang="en-US" sz="2400">
                <a:solidFill>
                  <a:schemeClr val="accent1"/>
                </a:solidFill>
                <a:latin typeface="Arial"/>
                <a:ea typeface="Arial"/>
                <a:cs typeface="Arial"/>
                <a:sym typeface="Arial"/>
              </a:rPr>
              <a:t>FOR A NEW ERA</a:t>
            </a:r>
            <a:endParaRPr/>
          </a:p>
        </p:txBody>
      </p:sp>
      <p:pic>
        <p:nvPicPr>
          <p:cNvPr descr="Pivotal_Logo_white.png" id="122" name="Shape 122"/>
          <p:cNvPicPr preferRelativeResize="0"/>
          <p:nvPr/>
        </p:nvPicPr>
        <p:blipFill rotWithShape="1">
          <a:blip r:embed="rId2">
            <a:alphaModFix/>
          </a:blip>
          <a:srcRect b="0" l="0" r="5547" t="0"/>
          <a:stretch/>
        </p:blipFill>
        <p:spPr>
          <a:xfrm>
            <a:off x="1973263" y="1658938"/>
            <a:ext cx="5189537" cy="1260475"/>
          </a:xfrm>
          <a:prstGeom prst="rect">
            <a:avLst/>
          </a:prstGeom>
          <a:noFill/>
          <a:ln>
            <a:noFill/>
          </a:ln>
        </p:spPr>
      </p:pic>
    </p:spTree>
  </p:cSld>
  <p:clrMapOvr>
    <a:masterClrMapping/>
  </p:clrMapOvr>
  <p:transition spd="slow">
    <p:fade thruBlk="1"/>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mp Basic with Rule">
  <p:cSld name="Temp Basic with Rule">
    <p:bg>
      <p:bgPr>
        <a:solidFill>
          <a:srgbClr val="17232A"/>
        </a:solidFill>
      </p:bgPr>
    </p:bg>
    <p:spTree>
      <p:nvGrpSpPr>
        <p:cNvPr id="14" name="Shape 14"/>
        <p:cNvGrpSpPr/>
        <p:nvPr/>
      </p:nvGrpSpPr>
      <p:grpSpPr>
        <a:xfrm>
          <a:off x="0" y="0"/>
          <a:ext cx="0" cy="0"/>
          <a:chOff x="0" y="0"/>
          <a:chExt cx="0" cy="0"/>
        </a:xfrm>
      </p:grpSpPr>
      <p:sp>
        <p:nvSpPr>
          <p:cNvPr id="15" name="Shape 15"/>
          <p:cNvSpPr txBox="1"/>
          <p:nvPr>
            <p:ph type="title"/>
          </p:nvPr>
        </p:nvSpPr>
        <p:spPr>
          <a:xfrm>
            <a:off x="457199" y="320040"/>
            <a:ext cx="8229601" cy="363558"/>
          </a:xfrm>
          <a:prstGeom prst="rect">
            <a:avLst/>
          </a:prstGeom>
          <a:noFill/>
          <a:ln>
            <a:noFill/>
          </a:ln>
        </p:spPr>
        <p:txBody>
          <a:bodyPr anchorCtr="0" anchor="ctr" bIns="0" lIns="0" spcFirstLastPara="1" rIns="0" wrap="square" tIns="0"/>
          <a:lstStyle>
            <a:lvl1pPr lvl="0" marR="0" rtl="0" algn="l">
              <a:spcBef>
                <a:spcPts val="0"/>
              </a:spcBef>
              <a:spcAft>
                <a:spcPts val="0"/>
              </a:spcAft>
              <a:buClr>
                <a:schemeClr val="lt1"/>
              </a:buClr>
              <a:buSzPts val="3200"/>
              <a:buFont typeface="Arial"/>
              <a:buNone/>
              <a:defRPr b="0" i="0" sz="32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6" name="Shape 16"/>
          <p:cNvSpPr txBox="1"/>
          <p:nvPr>
            <p:ph idx="1" type="body"/>
          </p:nvPr>
        </p:nvSpPr>
        <p:spPr>
          <a:xfrm>
            <a:off x="457200" y="1108074"/>
            <a:ext cx="8229600" cy="3082925"/>
          </a:xfrm>
          <a:prstGeom prst="rect">
            <a:avLst/>
          </a:prstGeom>
          <a:noFill/>
          <a:ln>
            <a:noFill/>
          </a:ln>
        </p:spPr>
        <p:txBody>
          <a:bodyPr anchorCtr="0" anchor="t" bIns="45700" lIns="91425" spcFirstLastPara="1" rIns="91425" wrap="square" tIns="45700"/>
          <a:lstStyle>
            <a:lvl1pPr indent="-406400" lvl="0" marL="457200" marR="0" rtl="0" algn="l">
              <a:spcBef>
                <a:spcPts val="560"/>
              </a:spcBef>
              <a:spcAft>
                <a:spcPts val="0"/>
              </a:spcAft>
              <a:buClr>
                <a:schemeClr val="lt1"/>
              </a:buClr>
              <a:buSzPts val="2800"/>
              <a:buFont typeface="Arial"/>
              <a:buChar char="•"/>
              <a:defRPr b="0" i="0" sz="2800" u="none" cap="none" strike="noStrike">
                <a:solidFill>
                  <a:schemeClr val="lt1"/>
                </a:solidFill>
                <a:latin typeface="Arial"/>
                <a:ea typeface="Arial"/>
                <a:cs typeface="Arial"/>
                <a:sym typeface="Arial"/>
              </a:defRPr>
            </a:lvl1pPr>
            <a:lvl2pPr indent="-381000" lvl="1" marL="914400" marR="0" rtl="0" algn="l">
              <a:spcBef>
                <a:spcPts val="48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spcBef>
                <a:spcPts val="4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spcBef>
                <a:spcPts val="36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spcBef>
                <a:spcPts val="36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17" name="Shape 17"/>
          <p:cNvSpPr/>
          <p:nvPr/>
        </p:nvSpPr>
        <p:spPr>
          <a:xfrm>
            <a:off x="0" y="4629150"/>
            <a:ext cx="9144000" cy="385763"/>
          </a:xfrm>
          <a:prstGeom prst="rect">
            <a:avLst/>
          </a:prstGeom>
          <a:solidFill>
            <a:srgbClr val="00786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18" name="Shape 18"/>
          <p:cNvSpPr txBox="1"/>
          <p:nvPr/>
        </p:nvSpPr>
        <p:spPr>
          <a:xfrm>
            <a:off x="366713" y="5018449"/>
            <a:ext cx="2274887" cy="92333"/>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0" i="0" lang="en-US" sz="600" u="none" cap="none" strike="noStrike">
                <a:solidFill>
                  <a:srgbClr val="7F7F7F"/>
                </a:solidFill>
                <a:latin typeface="Arial"/>
                <a:ea typeface="Arial"/>
                <a:cs typeface="Arial"/>
                <a:sym typeface="Arial"/>
              </a:rPr>
              <a:t>© Copyright 2015 Pivotal. All rights reserved.</a:t>
            </a:r>
            <a:endParaRPr b="0" i="0" sz="600" u="none" cap="none" strike="noStrike">
              <a:solidFill>
                <a:srgbClr val="7F7F7F"/>
              </a:solidFill>
              <a:latin typeface="Arial"/>
              <a:ea typeface="Arial"/>
              <a:cs typeface="Arial"/>
              <a:sym typeface="Arial"/>
            </a:endParaRPr>
          </a:p>
        </p:txBody>
      </p:sp>
      <p:pic>
        <p:nvPicPr>
          <p:cNvPr descr="Pivotal_Logo_white.png" id="19" name="Shape 19"/>
          <p:cNvPicPr preferRelativeResize="0"/>
          <p:nvPr/>
        </p:nvPicPr>
        <p:blipFill rotWithShape="1">
          <a:blip r:embed="rId2">
            <a:alphaModFix/>
          </a:blip>
          <a:srcRect b="0" l="0" r="0" t="0"/>
          <a:stretch/>
        </p:blipFill>
        <p:spPr>
          <a:xfrm>
            <a:off x="7941733" y="4713966"/>
            <a:ext cx="957262" cy="219455"/>
          </a:xfrm>
          <a:prstGeom prst="rect">
            <a:avLst/>
          </a:prstGeom>
          <a:noFill/>
          <a:ln>
            <a:noFill/>
          </a:ln>
        </p:spPr>
      </p:pic>
      <p:cxnSp>
        <p:nvCxnSpPr>
          <p:cNvPr id="20" name="Shape 20"/>
          <p:cNvCxnSpPr/>
          <p:nvPr/>
        </p:nvCxnSpPr>
        <p:spPr>
          <a:xfrm>
            <a:off x="0" y="885931"/>
            <a:ext cx="9144000" cy="0"/>
          </a:xfrm>
          <a:prstGeom prst="straightConnector1">
            <a:avLst/>
          </a:prstGeom>
          <a:noFill/>
          <a:ln cap="flat" cmpd="sng" w="9525">
            <a:solidFill>
              <a:srgbClr val="E8E8E8"/>
            </a:solidFill>
            <a:prstDash val="solid"/>
            <a:round/>
            <a:headEnd len="sm" w="sm" type="none"/>
            <a:tailEnd len="sm" w="sm" type="none"/>
          </a:ln>
        </p:spPr>
      </p:cxnSp>
    </p:spTree>
  </p:cSld>
  <p:clrMapOvr>
    <a:masterClrMapping/>
  </p:clrMapOvr>
  <p:transition spd="slow">
    <p:fade thruBlk="1"/>
  </p:transition>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lank">
    <p:spTree>
      <p:nvGrpSpPr>
        <p:cNvPr id="123" name="Shape 123"/>
        <p:cNvGrpSpPr/>
        <p:nvPr/>
      </p:nvGrpSpPr>
      <p:grpSpPr>
        <a:xfrm>
          <a:off x="0" y="0"/>
          <a:ext cx="0" cy="0"/>
          <a:chOff x="0" y="0"/>
          <a:chExt cx="0" cy="0"/>
        </a:xfrm>
      </p:grpSpPr>
    </p:spTree>
  </p:cSld>
  <p:clrMapOvr>
    <a:masterClrMapping/>
  </p:clrMapOvr>
  <p:transition spd="slow">
    <p:fade thruBlk="1"/>
  </p:transition>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mp Basic without Rule">
  <p:cSld name="Temp Basic without Rule">
    <p:bg>
      <p:bgPr>
        <a:solidFill>
          <a:srgbClr val="17232A"/>
        </a:solidFill>
      </p:bgPr>
    </p:bg>
    <p:spTree>
      <p:nvGrpSpPr>
        <p:cNvPr id="124" name="Shape 124"/>
        <p:cNvGrpSpPr/>
        <p:nvPr/>
      </p:nvGrpSpPr>
      <p:grpSpPr>
        <a:xfrm>
          <a:off x="0" y="0"/>
          <a:ext cx="0" cy="0"/>
          <a:chOff x="0" y="0"/>
          <a:chExt cx="0" cy="0"/>
        </a:xfrm>
      </p:grpSpPr>
      <p:sp>
        <p:nvSpPr>
          <p:cNvPr id="125" name="Shape 125"/>
          <p:cNvSpPr/>
          <p:nvPr/>
        </p:nvSpPr>
        <p:spPr>
          <a:xfrm>
            <a:off x="0" y="4629150"/>
            <a:ext cx="9144000" cy="385763"/>
          </a:xfrm>
          <a:prstGeom prst="rect">
            <a:avLst/>
          </a:prstGeom>
          <a:solidFill>
            <a:srgbClr val="00786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126" name="Shape 126"/>
          <p:cNvSpPr txBox="1"/>
          <p:nvPr/>
        </p:nvSpPr>
        <p:spPr>
          <a:xfrm>
            <a:off x="366713" y="5018449"/>
            <a:ext cx="2274887" cy="92333"/>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600">
                <a:solidFill>
                  <a:srgbClr val="7F7F7F"/>
                </a:solidFill>
                <a:latin typeface="Arial"/>
                <a:ea typeface="Arial"/>
                <a:cs typeface="Arial"/>
                <a:sym typeface="Arial"/>
              </a:rPr>
              <a:t>© Copyright 2015 Pivotal.</a:t>
            </a:r>
            <a:r>
              <a:rPr lang="en-US" sz="600">
                <a:solidFill>
                  <a:srgbClr val="7F7F7F"/>
                </a:solidFill>
                <a:latin typeface="Arial"/>
                <a:ea typeface="Arial"/>
                <a:cs typeface="Arial"/>
                <a:sym typeface="Arial"/>
              </a:rPr>
              <a:t> </a:t>
            </a:r>
            <a:r>
              <a:rPr lang="en-US" sz="600">
                <a:solidFill>
                  <a:srgbClr val="7F7F7F"/>
                </a:solidFill>
                <a:latin typeface="Arial"/>
                <a:ea typeface="Arial"/>
                <a:cs typeface="Arial"/>
                <a:sym typeface="Arial"/>
              </a:rPr>
              <a:t>All rights reserved.</a:t>
            </a:r>
            <a:endParaRPr sz="600">
              <a:solidFill>
                <a:srgbClr val="7F7F7F"/>
              </a:solidFill>
              <a:latin typeface="Arial"/>
              <a:ea typeface="Arial"/>
              <a:cs typeface="Arial"/>
              <a:sym typeface="Arial"/>
            </a:endParaRPr>
          </a:p>
        </p:txBody>
      </p:sp>
      <p:pic>
        <p:nvPicPr>
          <p:cNvPr descr="Pivotal_Logo_white.png" id="127" name="Shape 127"/>
          <p:cNvPicPr preferRelativeResize="0"/>
          <p:nvPr/>
        </p:nvPicPr>
        <p:blipFill rotWithShape="1">
          <a:blip r:embed="rId2">
            <a:alphaModFix/>
          </a:blip>
          <a:srcRect b="0" l="0" r="0" t="0"/>
          <a:stretch/>
        </p:blipFill>
        <p:spPr>
          <a:xfrm>
            <a:off x="7941733" y="4713966"/>
            <a:ext cx="957262" cy="219455"/>
          </a:xfrm>
          <a:prstGeom prst="rect">
            <a:avLst/>
          </a:prstGeom>
          <a:noFill/>
          <a:ln>
            <a:noFill/>
          </a:ln>
        </p:spPr>
      </p:pic>
      <p:sp>
        <p:nvSpPr>
          <p:cNvPr id="128" name="Shape 128"/>
          <p:cNvSpPr txBox="1"/>
          <p:nvPr>
            <p:ph type="title"/>
          </p:nvPr>
        </p:nvSpPr>
        <p:spPr>
          <a:xfrm>
            <a:off x="457199" y="320040"/>
            <a:ext cx="8229601" cy="363558"/>
          </a:xfrm>
          <a:prstGeom prst="rect">
            <a:avLst/>
          </a:prstGeom>
          <a:noFill/>
          <a:ln>
            <a:noFill/>
          </a:ln>
        </p:spPr>
        <p:txBody>
          <a:bodyPr anchorCtr="0" anchor="ctr" bIns="0" lIns="0" spcFirstLastPara="1" rIns="0" wrap="square" tIns="0"/>
          <a:lstStyle>
            <a:lvl1pPr lvl="0" marR="0" rtl="0" algn="l">
              <a:spcBef>
                <a:spcPts val="0"/>
              </a:spcBef>
              <a:spcAft>
                <a:spcPts val="0"/>
              </a:spcAft>
              <a:buClr>
                <a:schemeClr val="lt1"/>
              </a:buClr>
              <a:buSzPts val="3200"/>
              <a:buFont typeface="Arial"/>
              <a:buNone/>
              <a:defRPr b="0" i="0" sz="32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9" name="Shape 129"/>
          <p:cNvSpPr txBox="1"/>
          <p:nvPr>
            <p:ph idx="1" type="body"/>
          </p:nvPr>
        </p:nvSpPr>
        <p:spPr>
          <a:xfrm>
            <a:off x="457200" y="1108074"/>
            <a:ext cx="8229600" cy="3082925"/>
          </a:xfrm>
          <a:prstGeom prst="rect">
            <a:avLst/>
          </a:prstGeom>
          <a:noFill/>
          <a:ln>
            <a:noFill/>
          </a:ln>
        </p:spPr>
        <p:txBody>
          <a:bodyPr anchorCtr="0" anchor="t" bIns="45700" lIns="91425" spcFirstLastPara="1" rIns="91425" wrap="square" tIns="45700"/>
          <a:lstStyle>
            <a:lvl1pPr indent="-406400" lvl="0" marL="457200" marR="0" rtl="0" algn="l">
              <a:spcBef>
                <a:spcPts val="560"/>
              </a:spcBef>
              <a:spcAft>
                <a:spcPts val="0"/>
              </a:spcAft>
              <a:buClr>
                <a:schemeClr val="lt1"/>
              </a:buClr>
              <a:buSzPts val="2800"/>
              <a:buFont typeface="Arial"/>
              <a:buChar char="•"/>
              <a:defRPr b="0" i="0" sz="2800" u="none" cap="none" strike="noStrike">
                <a:solidFill>
                  <a:schemeClr val="lt1"/>
                </a:solidFill>
                <a:latin typeface="Arial"/>
                <a:ea typeface="Arial"/>
                <a:cs typeface="Arial"/>
                <a:sym typeface="Arial"/>
              </a:defRPr>
            </a:lvl1pPr>
            <a:lvl2pPr indent="-381000" lvl="1" marL="914400" marR="0" rtl="0" algn="l">
              <a:spcBef>
                <a:spcPts val="48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spcBef>
                <a:spcPts val="4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spcBef>
                <a:spcPts val="36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spcBef>
                <a:spcPts val="36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transition spd="slow">
    <p:fade thruBlk="1"/>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age">
  <p:cSld name="Main Page">
    <p:spTree>
      <p:nvGrpSpPr>
        <p:cNvPr id="21" name="Shape 21"/>
        <p:cNvGrpSpPr/>
        <p:nvPr/>
      </p:nvGrpSpPr>
      <p:grpSpPr>
        <a:xfrm>
          <a:off x="0" y="0"/>
          <a:ext cx="0" cy="0"/>
          <a:chOff x="0" y="0"/>
          <a:chExt cx="0" cy="0"/>
        </a:xfrm>
      </p:grpSpPr>
      <p:sp>
        <p:nvSpPr>
          <p:cNvPr id="22" name="Shape 22"/>
          <p:cNvSpPr txBox="1"/>
          <p:nvPr>
            <p:ph type="title"/>
          </p:nvPr>
        </p:nvSpPr>
        <p:spPr>
          <a:xfrm>
            <a:off x="113722" y="149918"/>
            <a:ext cx="8796928" cy="47444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rgbClr val="008774"/>
              </a:buClr>
              <a:buSzPts val="2800"/>
              <a:buFont typeface="Arial"/>
              <a:buNone/>
              <a:defRPr b="1" i="0" sz="2800" u="none" cap="none" strike="noStrike">
                <a:solidFill>
                  <a:srgbClr val="008774"/>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3" name="Shape 23"/>
          <p:cNvSpPr txBox="1"/>
          <p:nvPr>
            <p:ph idx="12" type="sldNum"/>
          </p:nvPr>
        </p:nvSpPr>
        <p:spPr>
          <a:xfrm>
            <a:off x="48247" y="4861463"/>
            <a:ext cx="373338" cy="273844"/>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900">
                <a:solidFill>
                  <a:srgbClr val="A5A5A5"/>
                </a:solidFill>
                <a:latin typeface="Arial"/>
                <a:ea typeface="Arial"/>
                <a:cs typeface="Arial"/>
                <a:sym typeface="Arial"/>
              </a:defRPr>
            </a:lvl1pPr>
            <a:lvl2pPr indent="0" lvl="1" marL="0" marR="0" rtl="0" algn="l">
              <a:spcBef>
                <a:spcPts val="0"/>
              </a:spcBef>
              <a:buNone/>
              <a:defRPr sz="900">
                <a:solidFill>
                  <a:srgbClr val="A5A5A5"/>
                </a:solidFill>
                <a:latin typeface="Arial"/>
                <a:ea typeface="Arial"/>
                <a:cs typeface="Arial"/>
                <a:sym typeface="Arial"/>
              </a:defRPr>
            </a:lvl2pPr>
            <a:lvl3pPr indent="0" lvl="2" marL="0" marR="0" rtl="0" algn="l">
              <a:spcBef>
                <a:spcPts val="0"/>
              </a:spcBef>
              <a:buNone/>
              <a:defRPr sz="900">
                <a:solidFill>
                  <a:srgbClr val="A5A5A5"/>
                </a:solidFill>
                <a:latin typeface="Arial"/>
                <a:ea typeface="Arial"/>
                <a:cs typeface="Arial"/>
                <a:sym typeface="Arial"/>
              </a:defRPr>
            </a:lvl3pPr>
            <a:lvl4pPr indent="0" lvl="3" marL="0" marR="0" rtl="0" algn="l">
              <a:spcBef>
                <a:spcPts val="0"/>
              </a:spcBef>
              <a:buNone/>
              <a:defRPr sz="900">
                <a:solidFill>
                  <a:srgbClr val="A5A5A5"/>
                </a:solidFill>
                <a:latin typeface="Arial"/>
                <a:ea typeface="Arial"/>
                <a:cs typeface="Arial"/>
                <a:sym typeface="Arial"/>
              </a:defRPr>
            </a:lvl4pPr>
            <a:lvl5pPr indent="0" lvl="4" marL="0" marR="0" rtl="0" algn="l">
              <a:spcBef>
                <a:spcPts val="0"/>
              </a:spcBef>
              <a:buNone/>
              <a:defRPr sz="900">
                <a:solidFill>
                  <a:srgbClr val="A5A5A5"/>
                </a:solidFill>
                <a:latin typeface="Arial"/>
                <a:ea typeface="Arial"/>
                <a:cs typeface="Arial"/>
                <a:sym typeface="Arial"/>
              </a:defRPr>
            </a:lvl5pPr>
            <a:lvl6pPr indent="0" lvl="5" marL="0" marR="0" rtl="0" algn="l">
              <a:spcBef>
                <a:spcPts val="0"/>
              </a:spcBef>
              <a:buNone/>
              <a:defRPr sz="900">
                <a:solidFill>
                  <a:srgbClr val="A5A5A5"/>
                </a:solidFill>
                <a:latin typeface="Arial"/>
                <a:ea typeface="Arial"/>
                <a:cs typeface="Arial"/>
                <a:sym typeface="Arial"/>
              </a:defRPr>
            </a:lvl6pPr>
            <a:lvl7pPr indent="0" lvl="6" marL="0" marR="0" rtl="0" algn="l">
              <a:spcBef>
                <a:spcPts val="0"/>
              </a:spcBef>
              <a:buNone/>
              <a:defRPr sz="900">
                <a:solidFill>
                  <a:srgbClr val="A5A5A5"/>
                </a:solidFill>
                <a:latin typeface="Arial"/>
                <a:ea typeface="Arial"/>
                <a:cs typeface="Arial"/>
                <a:sym typeface="Arial"/>
              </a:defRPr>
            </a:lvl7pPr>
            <a:lvl8pPr indent="0" lvl="7" marL="0" marR="0" rtl="0" algn="l">
              <a:spcBef>
                <a:spcPts val="0"/>
              </a:spcBef>
              <a:buNone/>
              <a:defRPr sz="900">
                <a:solidFill>
                  <a:srgbClr val="A5A5A5"/>
                </a:solidFill>
                <a:latin typeface="Arial"/>
                <a:ea typeface="Arial"/>
                <a:cs typeface="Arial"/>
                <a:sym typeface="Arial"/>
              </a:defRPr>
            </a:lvl8pPr>
            <a:lvl9pPr indent="0" lvl="8" marL="0" marR="0" rtl="0" algn="l">
              <a:spcBef>
                <a:spcPts val="0"/>
              </a:spcBef>
              <a:buNone/>
              <a:defRPr sz="900">
                <a:solidFill>
                  <a:srgbClr val="A5A5A5"/>
                </a:solidFill>
                <a:latin typeface="Arial"/>
                <a:ea typeface="Arial"/>
                <a:cs typeface="Arial"/>
                <a:sym typeface="Arial"/>
              </a:defRPr>
            </a:lvl9pPr>
          </a:lstStyle>
          <a:p>
            <a:pPr indent="0" lvl="0" marL="0">
              <a:spcBef>
                <a:spcPts val="0"/>
              </a:spcBef>
              <a:spcAft>
                <a:spcPts val="0"/>
              </a:spcAft>
              <a:buNone/>
            </a:pPr>
            <a:fld id="{00000000-1234-1234-1234-123412341234}" type="slidenum">
              <a:rPr lang="en-US"/>
              <a:t>‹#›</a:t>
            </a:fld>
            <a:endParaRPr/>
          </a:p>
        </p:txBody>
      </p:sp>
      <p:sp>
        <p:nvSpPr>
          <p:cNvPr id="24" name="Shape 24"/>
          <p:cNvSpPr txBox="1"/>
          <p:nvPr>
            <p:ph idx="1" type="body"/>
          </p:nvPr>
        </p:nvSpPr>
        <p:spPr>
          <a:xfrm>
            <a:off x="114300" y="624363"/>
            <a:ext cx="8796338" cy="288565"/>
          </a:xfrm>
          <a:prstGeom prst="rect">
            <a:avLst/>
          </a:prstGeom>
          <a:noFill/>
          <a:ln>
            <a:noFill/>
          </a:ln>
        </p:spPr>
        <p:txBody>
          <a:bodyPr anchorCtr="0" anchor="t" bIns="45700" lIns="91425" spcFirstLastPara="1" rIns="91425" wrap="square" tIns="45700"/>
          <a:lstStyle>
            <a:lvl1pPr indent="-228600" lvl="0" marL="457200" marR="0" rtl="0" algn="l">
              <a:spcBef>
                <a:spcPts val="360"/>
              </a:spcBef>
              <a:spcAft>
                <a:spcPts val="0"/>
              </a:spcAft>
              <a:buClr>
                <a:srgbClr val="7F7F7F"/>
              </a:buClr>
              <a:buSzPts val="1800"/>
              <a:buFont typeface="Arial"/>
              <a:buNone/>
              <a:defRPr b="0" i="0" sz="1800" u="none" cap="none" strike="noStrike">
                <a:solidFill>
                  <a:srgbClr val="7F7F7F"/>
                </a:solidFill>
                <a:latin typeface="Arial"/>
                <a:ea typeface="Arial"/>
                <a:cs typeface="Arial"/>
                <a:sym typeface="Arial"/>
              </a:defRPr>
            </a:lvl1pPr>
            <a:lvl2pPr indent="-381000" lvl="1" marL="9144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indent="-355600" lvl="2" marL="13716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indent="-342900" lvl="3" marL="18288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indent="-342900" lvl="4" marL="22860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25" name="Shape 25"/>
          <p:cNvSpPr/>
          <p:nvPr/>
        </p:nvSpPr>
        <p:spPr>
          <a:xfrm>
            <a:off x="0" y="0"/>
            <a:ext cx="9144000" cy="53993"/>
          </a:xfrm>
          <a:prstGeom prst="rect">
            <a:avLst/>
          </a:prstGeom>
          <a:solidFill>
            <a:srgbClr val="00877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6" name="Shape 26"/>
        <p:cNvGrpSpPr/>
        <p:nvPr/>
      </p:nvGrpSpPr>
      <p:grpSpPr>
        <a:xfrm>
          <a:off x="0" y="0"/>
          <a:ext cx="0" cy="0"/>
          <a:chOff x="0" y="0"/>
          <a:chExt cx="0" cy="0"/>
        </a:xfrm>
      </p:grpSpPr>
      <p:sp>
        <p:nvSpPr>
          <p:cNvPr id="27" name="Shape 27"/>
          <p:cNvSpPr txBox="1"/>
          <p:nvPr>
            <p:ph type="title"/>
          </p:nvPr>
        </p:nvSpPr>
        <p:spPr>
          <a:xfrm>
            <a:off x="457199" y="342231"/>
            <a:ext cx="6662271" cy="363558"/>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1"/>
              </a:buClr>
              <a:buSzPts val="2800"/>
              <a:buFont typeface="Source Sans Pro"/>
              <a:buNone/>
              <a:defRPr b="1" i="0" sz="28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8" name="Shape 28"/>
          <p:cNvSpPr txBox="1"/>
          <p:nvPr>
            <p:ph idx="1" type="body"/>
          </p:nvPr>
        </p:nvSpPr>
        <p:spPr>
          <a:xfrm>
            <a:off x="457200" y="1519381"/>
            <a:ext cx="8229600" cy="3075242"/>
          </a:xfrm>
          <a:prstGeom prst="rect">
            <a:avLst/>
          </a:prstGeom>
          <a:noFill/>
          <a:ln>
            <a:noFill/>
          </a:ln>
        </p:spPr>
        <p:txBody>
          <a:bodyPr anchorCtr="0" anchor="t" bIns="45700" lIns="91425" spcFirstLastPara="1" rIns="91425" wrap="square" tIns="45700"/>
          <a:lstStyle>
            <a:lvl1pPr indent="-406400" lvl="0" marL="457200" marR="0" rtl="0" algn="l">
              <a:spcBef>
                <a:spcPts val="560"/>
              </a:spcBef>
              <a:spcAft>
                <a:spcPts val="0"/>
              </a:spcAft>
              <a:buClr>
                <a:srgbClr val="878787"/>
              </a:buClr>
              <a:buSzPts val="2800"/>
              <a:buFont typeface="Arial"/>
              <a:buChar char="•"/>
              <a:defRPr b="0" i="0" sz="2800" u="none" cap="none" strike="noStrike">
                <a:solidFill>
                  <a:srgbClr val="878787"/>
                </a:solidFill>
                <a:latin typeface="Source Sans Pro"/>
                <a:ea typeface="Source Sans Pro"/>
                <a:cs typeface="Source Sans Pro"/>
                <a:sym typeface="Source Sans Pro"/>
              </a:defRPr>
            </a:lvl1pPr>
            <a:lvl2pPr indent="-381000" lvl="1" marL="9144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indent="-355600" lvl="2" marL="13716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indent="-342900" lvl="3" marL="18288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indent="-342900" lvl="4" marL="22860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cxnSp>
        <p:nvCxnSpPr>
          <p:cNvPr id="29" name="Shape 29"/>
          <p:cNvCxnSpPr/>
          <p:nvPr/>
        </p:nvCxnSpPr>
        <p:spPr>
          <a:xfrm>
            <a:off x="0" y="952606"/>
            <a:ext cx="9144000" cy="0"/>
          </a:xfrm>
          <a:prstGeom prst="straightConnector1">
            <a:avLst/>
          </a:prstGeom>
          <a:noFill/>
          <a:ln cap="flat" cmpd="sng" w="9525">
            <a:solidFill>
              <a:srgbClr val="E8E8E8"/>
            </a:solidFill>
            <a:prstDash val="solid"/>
            <a:round/>
            <a:headEnd len="sm" w="sm" type="none"/>
            <a:tailEnd len="sm" w="sm" type="none"/>
          </a:ln>
        </p:spPr>
      </p:cxnSp>
    </p:spTree>
  </p:cSld>
  <p:clrMapOvr>
    <a:masterClrMapping/>
  </p:clrMapOvr>
  <p:transition spd="slow">
    <p:fade thruBlk="1"/>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spTree>
      <p:nvGrpSpPr>
        <p:cNvPr id="30" name="Shape 30"/>
        <p:cNvGrpSpPr/>
        <p:nvPr/>
      </p:nvGrpSpPr>
      <p:grpSpPr>
        <a:xfrm>
          <a:off x="0" y="0"/>
          <a:ext cx="0" cy="0"/>
          <a:chOff x="0" y="0"/>
          <a:chExt cx="0" cy="0"/>
        </a:xfrm>
      </p:grpSpPr>
      <p:sp>
        <p:nvSpPr>
          <p:cNvPr id="31" name="Shape 31"/>
          <p:cNvSpPr/>
          <p:nvPr/>
        </p:nvSpPr>
        <p:spPr>
          <a:xfrm>
            <a:off x="-89647" y="-27990"/>
            <a:ext cx="9259047" cy="5220256"/>
          </a:xfrm>
          <a:prstGeom prst="rect">
            <a:avLst/>
          </a:prstGeom>
          <a:solidFill>
            <a:schemeClr val="accent1"/>
          </a:solidFill>
          <a:ln cap="flat" cmpd="sng" w="25400">
            <a:solidFill>
              <a:srgbClr val="0D645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pic>
        <p:nvPicPr>
          <p:cNvPr descr="PivLogo_White.png" id="32" name="Shape 32"/>
          <p:cNvPicPr preferRelativeResize="0"/>
          <p:nvPr/>
        </p:nvPicPr>
        <p:blipFill rotWithShape="1">
          <a:blip r:embed="rId2">
            <a:alphaModFix/>
          </a:blip>
          <a:srcRect b="0" l="0" r="0" t="0"/>
          <a:stretch/>
        </p:blipFill>
        <p:spPr>
          <a:xfrm>
            <a:off x="7401984" y="366152"/>
            <a:ext cx="1364191" cy="309289"/>
          </a:xfrm>
          <a:prstGeom prst="rect">
            <a:avLst/>
          </a:prstGeom>
          <a:noFill/>
          <a:ln>
            <a:noFill/>
          </a:ln>
        </p:spPr>
      </p:pic>
      <p:sp>
        <p:nvSpPr>
          <p:cNvPr id="33" name="Shape 33"/>
          <p:cNvSpPr txBox="1"/>
          <p:nvPr>
            <p:ph type="ctrTitle"/>
          </p:nvPr>
        </p:nvSpPr>
        <p:spPr>
          <a:xfrm>
            <a:off x="1134021" y="2005054"/>
            <a:ext cx="6530788" cy="1147664"/>
          </a:xfrm>
          <a:prstGeom prst="rect">
            <a:avLst/>
          </a:prstGeom>
          <a:noFill/>
          <a:ln>
            <a:noFill/>
          </a:ln>
        </p:spPr>
        <p:txBody>
          <a:bodyPr anchorCtr="0" anchor="ctr" bIns="45700" lIns="91425" spcFirstLastPara="1" rIns="91425" wrap="square" tIns="45700"/>
          <a:lstStyle>
            <a:lvl1pPr lvl="0" marR="0" rtl="0" algn="l">
              <a:lnSpc>
                <a:spcPct val="80000"/>
              </a:lnSpc>
              <a:spcBef>
                <a:spcPts val="0"/>
              </a:spcBef>
              <a:spcAft>
                <a:spcPts val="0"/>
              </a:spcAft>
              <a:buClr>
                <a:srgbClr val="FFFFFF"/>
              </a:buClr>
              <a:buSzPts val="4800"/>
              <a:buFont typeface="Source Sans Pro"/>
              <a:buNone/>
              <a:defRPr b="1" i="0" sz="4800" u="none" cap="none" strike="noStrike">
                <a:solidFill>
                  <a:srgbClr val="FFFFFF"/>
                </a:solidFill>
                <a:latin typeface="Source Sans Pro"/>
                <a:ea typeface="Source Sans Pro"/>
                <a:cs typeface="Source Sans Pro"/>
                <a:sym typeface="Source Sans Pro"/>
              </a:defRPr>
            </a:lvl1pPr>
            <a:lvl2pPr lvl="1">
              <a:spcBef>
                <a:spcPts val="50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4" name="Shape 34"/>
          <p:cNvSpPr txBox="1"/>
          <p:nvPr>
            <p:ph idx="1" type="subTitle"/>
          </p:nvPr>
        </p:nvSpPr>
        <p:spPr>
          <a:xfrm>
            <a:off x="1134021" y="1586264"/>
            <a:ext cx="6110923" cy="314872"/>
          </a:xfrm>
          <a:prstGeom prst="rect">
            <a:avLst/>
          </a:prstGeom>
          <a:noFill/>
          <a:ln>
            <a:noFill/>
          </a:ln>
        </p:spPr>
        <p:txBody>
          <a:bodyPr anchorCtr="0" anchor="t" bIns="45700" lIns="91425" spcFirstLastPara="1" rIns="91425" wrap="square" tIns="45700"/>
          <a:lstStyle>
            <a:lvl1pPr lvl="0" marR="0" rtl="0" algn="l">
              <a:spcBef>
                <a:spcPts val="320"/>
              </a:spcBef>
              <a:spcAft>
                <a:spcPts val="0"/>
              </a:spcAft>
              <a:buClr>
                <a:schemeClr val="dk1"/>
              </a:buClr>
              <a:buSzPts val="1600"/>
              <a:buFont typeface="Arial"/>
              <a:buNone/>
              <a:defRPr b="0" i="0" sz="1600" u="none" cap="none" strike="noStrike">
                <a:solidFill>
                  <a:schemeClr val="dk1"/>
                </a:solidFill>
                <a:latin typeface="Source Sans Pro"/>
                <a:ea typeface="Source Sans Pro"/>
                <a:cs typeface="Source Sans Pro"/>
                <a:sym typeface="Source Sans Pro"/>
              </a:defRPr>
            </a:lvl1pPr>
            <a:lvl2pPr lvl="1" marR="0" rtl="0" algn="ctr">
              <a:spcBef>
                <a:spcPts val="480"/>
              </a:spcBef>
              <a:spcAft>
                <a:spcPts val="0"/>
              </a:spcAft>
              <a:buClr>
                <a:srgbClr val="8B8B8B"/>
              </a:buClr>
              <a:buSzPts val="2400"/>
              <a:buFont typeface="Arial"/>
              <a:buNone/>
              <a:defRPr b="0" i="0" sz="2400" u="none" cap="none" strike="noStrike">
                <a:solidFill>
                  <a:srgbClr val="8B8B8B"/>
                </a:solidFill>
                <a:latin typeface="Source Sans Pro"/>
                <a:ea typeface="Source Sans Pro"/>
                <a:cs typeface="Source Sans Pro"/>
                <a:sym typeface="Source Sans Pro"/>
              </a:defRPr>
            </a:lvl2pPr>
            <a:lvl3pPr lvl="2"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3pPr>
            <a:lvl4pPr lvl="3" marR="0" rtl="0" algn="ctr">
              <a:spcBef>
                <a:spcPts val="360"/>
              </a:spcBef>
              <a:spcAft>
                <a:spcPts val="0"/>
              </a:spcAft>
              <a:buClr>
                <a:srgbClr val="8B8B8B"/>
              </a:buClr>
              <a:buSzPts val="1800"/>
              <a:buFont typeface="Arial"/>
              <a:buNone/>
              <a:defRPr b="0" i="0" sz="1800" u="none" cap="none" strike="noStrike">
                <a:solidFill>
                  <a:srgbClr val="8B8B8B"/>
                </a:solidFill>
                <a:latin typeface="Source Sans Pro"/>
                <a:ea typeface="Source Sans Pro"/>
                <a:cs typeface="Source Sans Pro"/>
                <a:sym typeface="Source Sans Pro"/>
              </a:defRPr>
            </a:lvl4pPr>
            <a:lvl5pPr lvl="4" marR="0" rtl="0" algn="ctr">
              <a:spcBef>
                <a:spcPts val="360"/>
              </a:spcBef>
              <a:spcAft>
                <a:spcPts val="0"/>
              </a:spcAft>
              <a:buClr>
                <a:srgbClr val="8B8B8B"/>
              </a:buClr>
              <a:buSzPts val="1800"/>
              <a:buFont typeface="Arial"/>
              <a:buNone/>
              <a:defRPr b="0" i="0" sz="1800" u="none" cap="none" strike="noStrike">
                <a:solidFill>
                  <a:srgbClr val="8B8B8B"/>
                </a:solidFill>
                <a:latin typeface="Source Sans Pro"/>
                <a:ea typeface="Source Sans Pro"/>
                <a:cs typeface="Source Sans Pro"/>
                <a:sym typeface="Source Sans Pro"/>
              </a:defRPr>
            </a:lvl5pPr>
            <a:lvl6pPr lvl="5"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6pPr>
            <a:lvl7pPr lvl="6"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7pPr>
            <a:lvl8pPr lvl="7"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8pPr>
            <a:lvl9pPr lvl="8"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9pPr>
          </a:lstStyle>
          <a:p/>
        </p:txBody>
      </p:sp>
      <p:sp>
        <p:nvSpPr>
          <p:cNvPr id="35" name="Shape 35"/>
          <p:cNvSpPr txBox="1"/>
          <p:nvPr>
            <p:ph idx="2" type="body"/>
          </p:nvPr>
        </p:nvSpPr>
        <p:spPr>
          <a:xfrm>
            <a:off x="1134021" y="3315823"/>
            <a:ext cx="7881472" cy="345129"/>
          </a:xfrm>
          <a:prstGeom prst="rect">
            <a:avLst/>
          </a:prstGeom>
          <a:noFill/>
          <a:ln>
            <a:noFill/>
          </a:ln>
        </p:spPr>
        <p:txBody>
          <a:bodyPr anchorCtr="0" anchor="t" bIns="45700" lIns="91425" spcFirstLastPara="1" rIns="91425" wrap="square" tIns="45700"/>
          <a:lstStyle>
            <a:lvl1pPr indent="-228600" lvl="0" marL="457200" marR="0" rtl="0" algn="l">
              <a:spcBef>
                <a:spcPts val="280"/>
              </a:spcBef>
              <a:spcAft>
                <a:spcPts val="0"/>
              </a:spcAft>
              <a:buClr>
                <a:schemeClr val="accent5"/>
              </a:buClr>
              <a:buSzPts val="1400"/>
              <a:buFont typeface="Arial"/>
              <a:buNone/>
              <a:defRPr b="0" i="0" sz="1400" u="none" cap="none" strike="noStrike">
                <a:solidFill>
                  <a:schemeClr val="accent5"/>
                </a:solidFill>
                <a:latin typeface="Source Sans Pro"/>
                <a:ea typeface="Source Sans Pro"/>
                <a:cs typeface="Source Sans Pro"/>
                <a:sym typeface="Source Sans Pro"/>
              </a:defRPr>
            </a:lvl1pPr>
            <a:lvl2pPr indent="-381000" lvl="1" marL="9144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transition spd="slow">
    <p:fade thruBlk="1"/>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Slide">
  <p:cSld name="1_Title Slide">
    <p:spTree>
      <p:nvGrpSpPr>
        <p:cNvPr id="36" name="Shape 36"/>
        <p:cNvGrpSpPr/>
        <p:nvPr/>
      </p:nvGrpSpPr>
      <p:grpSpPr>
        <a:xfrm>
          <a:off x="0" y="0"/>
          <a:ext cx="0" cy="0"/>
          <a:chOff x="0" y="0"/>
          <a:chExt cx="0" cy="0"/>
        </a:xfrm>
      </p:grpSpPr>
      <p:sp>
        <p:nvSpPr>
          <p:cNvPr id="37" name="Shape 37"/>
          <p:cNvSpPr/>
          <p:nvPr/>
        </p:nvSpPr>
        <p:spPr>
          <a:xfrm>
            <a:off x="-89647" y="-27990"/>
            <a:ext cx="9259047" cy="5220256"/>
          </a:xfrm>
          <a:prstGeom prst="rect">
            <a:avLst/>
          </a:prstGeom>
          <a:solidFill>
            <a:srgbClr val="1B2831"/>
          </a:solidFill>
          <a:ln cap="flat" cmpd="sng" w="25400">
            <a:solidFill>
              <a:srgbClr val="0D645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pic>
        <p:nvPicPr>
          <p:cNvPr descr="PivLogo_White.png" id="38" name="Shape 38"/>
          <p:cNvPicPr preferRelativeResize="0"/>
          <p:nvPr/>
        </p:nvPicPr>
        <p:blipFill rotWithShape="1">
          <a:blip r:embed="rId2">
            <a:alphaModFix/>
          </a:blip>
          <a:srcRect b="0" l="0" r="0" t="0"/>
          <a:stretch/>
        </p:blipFill>
        <p:spPr>
          <a:xfrm>
            <a:off x="7401984" y="366152"/>
            <a:ext cx="1364191" cy="309289"/>
          </a:xfrm>
          <a:prstGeom prst="rect">
            <a:avLst/>
          </a:prstGeom>
          <a:noFill/>
          <a:ln>
            <a:noFill/>
          </a:ln>
        </p:spPr>
      </p:pic>
      <p:sp>
        <p:nvSpPr>
          <p:cNvPr id="39" name="Shape 39"/>
          <p:cNvSpPr txBox="1"/>
          <p:nvPr>
            <p:ph type="ctrTitle"/>
          </p:nvPr>
        </p:nvSpPr>
        <p:spPr>
          <a:xfrm>
            <a:off x="1134021" y="2005054"/>
            <a:ext cx="6530788" cy="1147664"/>
          </a:xfrm>
          <a:prstGeom prst="rect">
            <a:avLst/>
          </a:prstGeom>
          <a:noFill/>
          <a:ln>
            <a:noFill/>
          </a:ln>
        </p:spPr>
        <p:txBody>
          <a:bodyPr anchorCtr="0" anchor="ctr" bIns="45700" lIns="91425" spcFirstLastPara="1" rIns="91425" wrap="square" tIns="45700"/>
          <a:lstStyle>
            <a:lvl1pPr lvl="0" marR="0" rtl="0" algn="l">
              <a:lnSpc>
                <a:spcPct val="80000"/>
              </a:lnSpc>
              <a:spcBef>
                <a:spcPts val="0"/>
              </a:spcBef>
              <a:spcAft>
                <a:spcPts val="0"/>
              </a:spcAft>
              <a:buClr>
                <a:srgbClr val="FFFFFF"/>
              </a:buClr>
              <a:buSzPts val="4800"/>
              <a:buFont typeface="Source Sans Pro"/>
              <a:buNone/>
              <a:defRPr b="1" i="0" sz="4800" u="none" cap="none" strike="noStrike">
                <a:solidFill>
                  <a:srgbClr val="FFFFFF"/>
                </a:solidFill>
                <a:latin typeface="Source Sans Pro"/>
                <a:ea typeface="Source Sans Pro"/>
                <a:cs typeface="Source Sans Pro"/>
                <a:sym typeface="Source Sans Pro"/>
              </a:defRPr>
            </a:lvl1pPr>
            <a:lvl2pPr lvl="1">
              <a:spcBef>
                <a:spcPts val="50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0" name="Shape 40"/>
          <p:cNvSpPr txBox="1"/>
          <p:nvPr>
            <p:ph idx="1" type="subTitle"/>
          </p:nvPr>
        </p:nvSpPr>
        <p:spPr>
          <a:xfrm>
            <a:off x="1134021" y="1586264"/>
            <a:ext cx="6110923" cy="314872"/>
          </a:xfrm>
          <a:prstGeom prst="rect">
            <a:avLst/>
          </a:prstGeom>
          <a:noFill/>
          <a:ln>
            <a:noFill/>
          </a:ln>
        </p:spPr>
        <p:txBody>
          <a:bodyPr anchorCtr="0" anchor="t" bIns="45700" lIns="91425" spcFirstLastPara="1" rIns="91425" wrap="square" tIns="45700"/>
          <a:lstStyle>
            <a:lvl1pPr lvl="0" marR="0" rtl="0" algn="l">
              <a:spcBef>
                <a:spcPts val="320"/>
              </a:spcBef>
              <a:spcAft>
                <a:spcPts val="0"/>
              </a:spcAft>
              <a:buClr>
                <a:srgbClr val="43E5D5"/>
              </a:buClr>
              <a:buSzPts val="1600"/>
              <a:buFont typeface="Arial"/>
              <a:buNone/>
              <a:defRPr b="0" i="0" sz="1600" u="none" cap="none" strike="noStrike">
                <a:solidFill>
                  <a:srgbClr val="43E5D5"/>
                </a:solidFill>
                <a:latin typeface="Source Sans Pro"/>
                <a:ea typeface="Source Sans Pro"/>
                <a:cs typeface="Source Sans Pro"/>
                <a:sym typeface="Source Sans Pro"/>
              </a:defRPr>
            </a:lvl1pPr>
            <a:lvl2pPr lvl="1" marR="0" rtl="0" algn="ctr">
              <a:spcBef>
                <a:spcPts val="480"/>
              </a:spcBef>
              <a:spcAft>
                <a:spcPts val="0"/>
              </a:spcAft>
              <a:buClr>
                <a:srgbClr val="8B8B8B"/>
              </a:buClr>
              <a:buSzPts val="2400"/>
              <a:buFont typeface="Arial"/>
              <a:buNone/>
              <a:defRPr b="0" i="0" sz="2400" u="none" cap="none" strike="noStrike">
                <a:solidFill>
                  <a:srgbClr val="8B8B8B"/>
                </a:solidFill>
                <a:latin typeface="Source Sans Pro"/>
                <a:ea typeface="Source Sans Pro"/>
                <a:cs typeface="Source Sans Pro"/>
                <a:sym typeface="Source Sans Pro"/>
              </a:defRPr>
            </a:lvl2pPr>
            <a:lvl3pPr lvl="2"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3pPr>
            <a:lvl4pPr lvl="3" marR="0" rtl="0" algn="ctr">
              <a:spcBef>
                <a:spcPts val="360"/>
              </a:spcBef>
              <a:spcAft>
                <a:spcPts val="0"/>
              </a:spcAft>
              <a:buClr>
                <a:srgbClr val="8B8B8B"/>
              </a:buClr>
              <a:buSzPts val="1800"/>
              <a:buFont typeface="Arial"/>
              <a:buNone/>
              <a:defRPr b="0" i="0" sz="1800" u="none" cap="none" strike="noStrike">
                <a:solidFill>
                  <a:srgbClr val="8B8B8B"/>
                </a:solidFill>
                <a:latin typeface="Source Sans Pro"/>
                <a:ea typeface="Source Sans Pro"/>
                <a:cs typeface="Source Sans Pro"/>
                <a:sym typeface="Source Sans Pro"/>
              </a:defRPr>
            </a:lvl4pPr>
            <a:lvl5pPr lvl="4" marR="0" rtl="0" algn="ctr">
              <a:spcBef>
                <a:spcPts val="360"/>
              </a:spcBef>
              <a:spcAft>
                <a:spcPts val="0"/>
              </a:spcAft>
              <a:buClr>
                <a:srgbClr val="8B8B8B"/>
              </a:buClr>
              <a:buSzPts val="1800"/>
              <a:buFont typeface="Arial"/>
              <a:buNone/>
              <a:defRPr b="0" i="0" sz="1800" u="none" cap="none" strike="noStrike">
                <a:solidFill>
                  <a:srgbClr val="8B8B8B"/>
                </a:solidFill>
                <a:latin typeface="Source Sans Pro"/>
                <a:ea typeface="Source Sans Pro"/>
                <a:cs typeface="Source Sans Pro"/>
                <a:sym typeface="Source Sans Pro"/>
              </a:defRPr>
            </a:lvl5pPr>
            <a:lvl6pPr lvl="5"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6pPr>
            <a:lvl7pPr lvl="6"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7pPr>
            <a:lvl8pPr lvl="7"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8pPr>
            <a:lvl9pPr lvl="8" marR="0" rtl="0" algn="ctr">
              <a:spcBef>
                <a:spcPts val="400"/>
              </a:spcBef>
              <a:spcAft>
                <a:spcPts val="0"/>
              </a:spcAft>
              <a:buClr>
                <a:srgbClr val="8B8B8B"/>
              </a:buClr>
              <a:buSzPts val="2000"/>
              <a:buFont typeface="Arial"/>
              <a:buNone/>
              <a:defRPr b="0" i="0" sz="2000" u="none" cap="none" strike="noStrike">
                <a:solidFill>
                  <a:srgbClr val="8B8B8B"/>
                </a:solidFill>
                <a:latin typeface="Source Sans Pro"/>
                <a:ea typeface="Source Sans Pro"/>
                <a:cs typeface="Source Sans Pro"/>
                <a:sym typeface="Source Sans Pro"/>
              </a:defRPr>
            </a:lvl9pPr>
          </a:lstStyle>
          <a:p/>
        </p:txBody>
      </p:sp>
      <p:sp>
        <p:nvSpPr>
          <p:cNvPr id="41" name="Shape 41"/>
          <p:cNvSpPr txBox="1"/>
          <p:nvPr>
            <p:ph idx="2" type="body"/>
          </p:nvPr>
        </p:nvSpPr>
        <p:spPr>
          <a:xfrm>
            <a:off x="1134021" y="3315823"/>
            <a:ext cx="7881472" cy="345129"/>
          </a:xfrm>
          <a:prstGeom prst="rect">
            <a:avLst/>
          </a:prstGeom>
          <a:noFill/>
          <a:ln>
            <a:noFill/>
          </a:ln>
        </p:spPr>
        <p:txBody>
          <a:bodyPr anchorCtr="0" anchor="t" bIns="45700" lIns="91425" spcFirstLastPara="1" rIns="91425" wrap="square" tIns="45700"/>
          <a:lstStyle>
            <a:lvl1pPr indent="-228600" lvl="0" marL="457200" marR="0" rtl="0" algn="l">
              <a:spcBef>
                <a:spcPts val="280"/>
              </a:spcBef>
              <a:spcAft>
                <a:spcPts val="0"/>
              </a:spcAft>
              <a:buClr>
                <a:schemeClr val="accent5"/>
              </a:buClr>
              <a:buSzPts val="1400"/>
              <a:buFont typeface="Arial"/>
              <a:buNone/>
              <a:defRPr b="0" i="0" sz="1400" u="none" cap="none" strike="noStrike">
                <a:solidFill>
                  <a:schemeClr val="accent5"/>
                </a:solidFill>
                <a:latin typeface="Source Sans Pro"/>
                <a:ea typeface="Source Sans Pro"/>
                <a:cs typeface="Source Sans Pro"/>
                <a:sym typeface="Source Sans Pro"/>
              </a:defRPr>
            </a:lvl1pPr>
            <a:lvl2pPr indent="-381000" lvl="1" marL="9144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transition spd="slow">
    <p:fade thruBlk="1"/>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Custom Layout">
    <p:spTree>
      <p:nvGrpSpPr>
        <p:cNvPr id="42" name="Shape 42"/>
        <p:cNvGrpSpPr/>
        <p:nvPr/>
      </p:nvGrpSpPr>
      <p:grpSpPr>
        <a:xfrm>
          <a:off x="0" y="0"/>
          <a:ext cx="0" cy="0"/>
          <a:chOff x="0" y="0"/>
          <a:chExt cx="0" cy="0"/>
        </a:xfrm>
      </p:grpSpPr>
      <p:sp>
        <p:nvSpPr>
          <p:cNvPr id="43" name="Shape 43"/>
          <p:cNvSpPr/>
          <p:nvPr/>
        </p:nvSpPr>
        <p:spPr>
          <a:xfrm>
            <a:off x="0" y="0"/>
            <a:ext cx="10167471" cy="5143500"/>
          </a:xfrm>
          <a:prstGeom prst="rect">
            <a:avLst/>
          </a:prstGeom>
          <a:solidFill>
            <a:schemeClr val="dk2"/>
          </a:solidFill>
          <a:ln cap="flat" cmpd="sng" w="25400">
            <a:solidFill>
              <a:srgbClr val="1B1B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44" name="Shape 44"/>
          <p:cNvSpPr txBox="1"/>
          <p:nvPr>
            <p:ph type="title"/>
          </p:nvPr>
        </p:nvSpPr>
        <p:spPr>
          <a:xfrm>
            <a:off x="1195325" y="1916328"/>
            <a:ext cx="6947616" cy="53228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1"/>
              </a:buClr>
              <a:buSzPts val="3600"/>
              <a:buFont typeface="Source Sans Pro"/>
              <a:buNone/>
              <a:defRPr b="1" i="0" sz="36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descr="PivLogo_White.png" id="45" name="Shape 45"/>
          <p:cNvPicPr preferRelativeResize="0"/>
          <p:nvPr/>
        </p:nvPicPr>
        <p:blipFill rotWithShape="1">
          <a:blip r:embed="rId2">
            <a:alphaModFix/>
          </a:blip>
          <a:srcRect b="0" l="0" r="0" t="0"/>
          <a:stretch/>
        </p:blipFill>
        <p:spPr>
          <a:xfrm>
            <a:off x="7401984" y="366152"/>
            <a:ext cx="1364191" cy="309289"/>
          </a:xfrm>
          <a:prstGeom prst="rect">
            <a:avLst/>
          </a:prstGeom>
          <a:noFill/>
          <a:ln>
            <a:noFill/>
          </a:ln>
        </p:spPr>
      </p:pic>
      <p:sp>
        <p:nvSpPr>
          <p:cNvPr id="46" name="Shape 46"/>
          <p:cNvSpPr txBox="1"/>
          <p:nvPr>
            <p:ph idx="1" type="body"/>
          </p:nvPr>
        </p:nvSpPr>
        <p:spPr>
          <a:xfrm>
            <a:off x="1195325" y="2502217"/>
            <a:ext cx="5828553" cy="437905"/>
          </a:xfrm>
          <a:prstGeom prst="rect">
            <a:avLst/>
          </a:prstGeom>
          <a:noFill/>
          <a:ln>
            <a:noFill/>
          </a:ln>
        </p:spPr>
        <p:txBody>
          <a:bodyPr anchorCtr="0" anchor="t" bIns="45700" lIns="91425" spcFirstLastPara="1" rIns="91425" wrap="square" tIns="45700"/>
          <a:lstStyle>
            <a:lvl1pPr indent="-228600" lvl="0" marL="457200" marR="0" rtl="0" algn="l">
              <a:spcBef>
                <a:spcPts val="480"/>
              </a:spcBef>
              <a:spcAft>
                <a:spcPts val="0"/>
              </a:spcAft>
              <a:buClr>
                <a:schemeClr val="lt1"/>
              </a:buClr>
              <a:buSzPts val="2400"/>
              <a:buFont typeface="Arial"/>
              <a:buNone/>
              <a:defRPr b="0" i="0" sz="2400" u="none" cap="none" strike="noStrike">
                <a:solidFill>
                  <a:schemeClr val="lt1"/>
                </a:solidFill>
                <a:latin typeface="Source Sans Pro"/>
                <a:ea typeface="Source Sans Pro"/>
                <a:cs typeface="Source Sans Pro"/>
                <a:sym typeface="Source Sans Pro"/>
              </a:defRPr>
            </a:lvl1pPr>
            <a:lvl2pPr indent="-381000" lvl="1" marL="9144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indent="-355600" lvl="2" marL="13716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indent="-342900" lvl="3" marL="18288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indent="-342900" lvl="4" marL="22860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47" name="Shape 47"/>
          <p:cNvSpPr txBox="1"/>
          <p:nvPr>
            <p:ph idx="2" type="body"/>
          </p:nvPr>
        </p:nvSpPr>
        <p:spPr>
          <a:xfrm>
            <a:off x="1195325" y="4442307"/>
            <a:ext cx="7881472" cy="379642"/>
          </a:xfrm>
          <a:prstGeom prst="rect">
            <a:avLst/>
          </a:prstGeom>
          <a:noFill/>
          <a:ln>
            <a:noFill/>
          </a:ln>
        </p:spPr>
        <p:txBody>
          <a:bodyPr anchorCtr="0" anchor="t" bIns="45700" lIns="91425" spcFirstLastPara="1" rIns="91425" wrap="square" tIns="45700"/>
          <a:lstStyle>
            <a:lvl1pPr indent="-228600" lvl="0" marL="457200" marR="0" rtl="0" algn="l">
              <a:spcBef>
                <a:spcPts val="360"/>
              </a:spcBef>
              <a:spcAft>
                <a:spcPts val="0"/>
              </a:spcAft>
              <a:buClr>
                <a:schemeClr val="accent5"/>
              </a:buClr>
              <a:buSzPts val="1800"/>
              <a:buFont typeface="Arial"/>
              <a:buNone/>
              <a:defRPr b="0" i="0" sz="1800" u="none" cap="none" strike="noStrike">
                <a:solidFill>
                  <a:schemeClr val="accent5"/>
                </a:solidFill>
                <a:latin typeface="Source Sans Pro"/>
                <a:ea typeface="Source Sans Pro"/>
                <a:cs typeface="Source Sans Pro"/>
                <a:sym typeface="Source Sans Pro"/>
              </a:defRPr>
            </a:lvl1pPr>
            <a:lvl2pPr indent="-381000" lvl="1" marL="9144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indent="-228600" lvl="2" marL="1371600" marR="0" rtl="0" algn="l">
              <a:spcBef>
                <a:spcPts val="400"/>
              </a:spcBef>
              <a:spcAft>
                <a:spcPts val="0"/>
              </a:spcAft>
              <a:buClr>
                <a:srgbClr val="878787"/>
              </a:buClr>
              <a:buSzPts val="2000"/>
              <a:buFont typeface="Arial"/>
              <a:buNone/>
              <a:defRPr b="0" i="0" sz="2000" u="none" cap="none" strike="noStrike">
                <a:solidFill>
                  <a:srgbClr val="878787"/>
                </a:solidFill>
                <a:latin typeface="Source Sans Pro"/>
                <a:ea typeface="Source Sans Pro"/>
                <a:cs typeface="Source Sans Pro"/>
                <a:sym typeface="Source Sans Pro"/>
              </a:defRPr>
            </a:lvl3pPr>
            <a:lvl4pPr indent="-228600" lvl="3" marL="1828800" marR="0" rtl="0" algn="l">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4pPr>
            <a:lvl5pPr indent="-228600" lvl="4" marL="2286000" marR="0" rtl="0" algn="l">
              <a:spcBef>
                <a:spcPts val="360"/>
              </a:spcBef>
              <a:spcAft>
                <a:spcPts val="0"/>
              </a:spcAft>
              <a:buClr>
                <a:srgbClr val="878787"/>
              </a:buClr>
              <a:buSzPts val="1800"/>
              <a:buFont typeface="Arial"/>
              <a:buNone/>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transition spd="slow">
    <p:fade thruBlk="1"/>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Custom Layout">
  <p:cSld name="2_Custom Layout">
    <p:spTree>
      <p:nvGrpSpPr>
        <p:cNvPr id="48" name="Shape 48"/>
        <p:cNvGrpSpPr/>
        <p:nvPr/>
      </p:nvGrpSpPr>
      <p:grpSpPr>
        <a:xfrm>
          <a:off x="0" y="0"/>
          <a:ext cx="0" cy="0"/>
          <a:chOff x="0" y="0"/>
          <a:chExt cx="0" cy="0"/>
        </a:xfrm>
      </p:grpSpPr>
      <p:sp>
        <p:nvSpPr>
          <p:cNvPr id="49" name="Shape 49"/>
          <p:cNvSpPr/>
          <p:nvPr/>
        </p:nvSpPr>
        <p:spPr>
          <a:xfrm>
            <a:off x="0" y="0"/>
            <a:ext cx="10167471" cy="5143500"/>
          </a:xfrm>
          <a:prstGeom prst="rect">
            <a:avLst/>
          </a:prstGeom>
          <a:solidFill>
            <a:schemeClr val="dk2"/>
          </a:solidFill>
          <a:ln cap="flat" cmpd="sng" w="25400">
            <a:solidFill>
              <a:srgbClr val="1B1B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
        <p:nvSpPr>
          <p:cNvPr id="50" name="Shape 50"/>
          <p:cNvSpPr/>
          <p:nvPr>
            <p:ph idx="2" type="pic"/>
          </p:nvPr>
        </p:nvSpPr>
        <p:spPr>
          <a:xfrm>
            <a:off x="0" y="0"/>
            <a:ext cx="9144000" cy="5143500"/>
          </a:xfrm>
          <a:prstGeom prst="rect">
            <a:avLst/>
          </a:prstGeom>
          <a:noFill/>
          <a:ln>
            <a:noFill/>
          </a:ln>
        </p:spPr>
        <p:txBody>
          <a:bodyPr anchorCtr="0" anchor="t" bIns="45700" lIns="91425" spcFirstLastPara="1" rIns="91425" wrap="square" tIns="45700"/>
          <a:lstStyle>
            <a:lvl1pPr lvl="0" marR="0" rtl="0" algn="l">
              <a:spcBef>
                <a:spcPts val="560"/>
              </a:spcBef>
              <a:spcAft>
                <a:spcPts val="0"/>
              </a:spcAft>
              <a:buClr>
                <a:srgbClr val="878787"/>
              </a:buClr>
              <a:buSzPts val="2800"/>
              <a:buFont typeface="Arial"/>
              <a:buChar char="•"/>
              <a:defRPr b="0" i="0" sz="2800" u="none" cap="none" strike="noStrike">
                <a:solidFill>
                  <a:srgbClr val="878787"/>
                </a:solidFill>
                <a:latin typeface="Source Sans Pro"/>
                <a:ea typeface="Source Sans Pro"/>
                <a:cs typeface="Source Sans Pro"/>
                <a:sym typeface="Source Sans Pro"/>
              </a:defRPr>
            </a:lvl1pPr>
            <a:lvl2pPr lvl="1"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lvl="2"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lvl="3"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lvl="4"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lvl="5"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lvl="6"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lvl="7"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lvl="8"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51" name="Shape 51"/>
          <p:cNvSpPr txBox="1"/>
          <p:nvPr>
            <p:ph type="title"/>
          </p:nvPr>
        </p:nvSpPr>
        <p:spPr>
          <a:xfrm>
            <a:off x="1117709" y="407953"/>
            <a:ext cx="6947616" cy="585514"/>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lt1"/>
              </a:buClr>
              <a:buSzPts val="3600"/>
              <a:buFont typeface="Source Sans Pro"/>
              <a:buNone/>
              <a:defRPr b="1" i="0" sz="3600" u="none" cap="none" strike="noStrike">
                <a:solidFill>
                  <a:schemeClr val="l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2" name="Shape 52"/>
          <p:cNvSpPr txBox="1"/>
          <p:nvPr>
            <p:ph idx="1" type="body"/>
          </p:nvPr>
        </p:nvSpPr>
        <p:spPr>
          <a:xfrm>
            <a:off x="1117709" y="998561"/>
            <a:ext cx="5828553" cy="481696"/>
          </a:xfrm>
          <a:prstGeom prst="rect">
            <a:avLst/>
          </a:prstGeom>
          <a:noFill/>
          <a:ln>
            <a:noFill/>
          </a:ln>
        </p:spPr>
        <p:txBody>
          <a:bodyPr anchorCtr="0" anchor="t" bIns="45700" lIns="91425" spcFirstLastPara="1" rIns="91425" wrap="square" tIns="45700"/>
          <a:lstStyle>
            <a:lvl1pPr indent="-228600" lvl="0" marL="457200" marR="0" rtl="0" algn="l">
              <a:spcBef>
                <a:spcPts val="480"/>
              </a:spcBef>
              <a:spcAft>
                <a:spcPts val="0"/>
              </a:spcAft>
              <a:buClr>
                <a:schemeClr val="lt1"/>
              </a:buClr>
              <a:buSzPts val="2400"/>
              <a:buFont typeface="Arial"/>
              <a:buNone/>
              <a:defRPr b="0" i="0" sz="2400" u="none" cap="none" strike="noStrike">
                <a:solidFill>
                  <a:schemeClr val="lt1"/>
                </a:solidFill>
                <a:latin typeface="Source Sans Pro"/>
                <a:ea typeface="Source Sans Pro"/>
                <a:cs typeface="Source Sans Pro"/>
                <a:sym typeface="Source Sans Pro"/>
              </a:defRPr>
            </a:lvl1pPr>
            <a:lvl2pPr indent="-381000" lvl="1" marL="9144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indent="-355600" lvl="2" marL="13716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indent="-342900" lvl="3" marL="18288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indent="-342900" lvl="4" marL="22860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transition spd="slow">
    <p:fade thruBlk="1"/>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Custom Layout">
  <p:cSld name="3_Custom Layout">
    <p:spTree>
      <p:nvGrpSpPr>
        <p:cNvPr id="53" name="Shape 53"/>
        <p:cNvGrpSpPr/>
        <p:nvPr/>
      </p:nvGrpSpPr>
      <p:grpSpPr>
        <a:xfrm>
          <a:off x="0" y="0"/>
          <a:ext cx="0" cy="0"/>
          <a:chOff x="0" y="0"/>
          <a:chExt cx="0" cy="0"/>
        </a:xfrm>
      </p:grpSpPr>
      <p:sp>
        <p:nvSpPr>
          <p:cNvPr id="54" name="Shape 54"/>
          <p:cNvSpPr/>
          <p:nvPr/>
        </p:nvSpPr>
        <p:spPr>
          <a:xfrm>
            <a:off x="0" y="0"/>
            <a:ext cx="10167471" cy="5143500"/>
          </a:xfrm>
          <a:prstGeom prst="rect">
            <a:avLst/>
          </a:prstGeom>
          <a:solidFill>
            <a:schemeClr val="dk2"/>
          </a:solidFill>
          <a:ln cap="flat" cmpd="sng" w="25400">
            <a:solidFill>
              <a:srgbClr val="1B1B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A1215"/>
              </a:solidFill>
              <a:latin typeface="Source Sans Pro"/>
              <a:ea typeface="Source Sans Pro"/>
              <a:cs typeface="Source Sans Pro"/>
              <a:sym typeface="Source Sans Pro"/>
            </a:endParaRPr>
          </a:p>
        </p:txBody>
      </p:sp>
      <p:sp>
        <p:nvSpPr>
          <p:cNvPr id="55" name="Shape 55"/>
          <p:cNvSpPr/>
          <p:nvPr>
            <p:ph idx="2" type="pic"/>
          </p:nvPr>
        </p:nvSpPr>
        <p:spPr>
          <a:xfrm>
            <a:off x="0" y="1756833"/>
            <a:ext cx="9144000" cy="3386667"/>
          </a:xfrm>
          <a:prstGeom prst="rect">
            <a:avLst/>
          </a:prstGeom>
          <a:noFill/>
          <a:ln>
            <a:noFill/>
          </a:ln>
        </p:spPr>
        <p:txBody>
          <a:bodyPr anchorCtr="0" anchor="t" bIns="45700" lIns="91425" spcFirstLastPara="1" rIns="91425" wrap="square" tIns="45700"/>
          <a:lstStyle>
            <a:lvl1pPr lvl="0" marR="0" rtl="0" algn="l">
              <a:spcBef>
                <a:spcPts val="560"/>
              </a:spcBef>
              <a:spcAft>
                <a:spcPts val="0"/>
              </a:spcAft>
              <a:buClr>
                <a:srgbClr val="878787"/>
              </a:buClr>
              <a:buSzPts val="2800"/>
              <a:buFont typeface="Arial"/>
              <a:buChar char="•"/>
              <a:defRPr b="0" i="0" sz="2800" u="none" cap="none" strike="noStrike">
                <a:solidFill>
                  <a:srgbClr val="878787"/>
                </a:solidFill>
                <a:latin typeface="Source Sans Pro"/>
                <a:ea typeface="Source Sans Pro"/>
                <a:cs typeface="Source Sans Pro"/>
                <a:sym typeface="Source Sans Pro"/>
              </a:defRPr>
            </a:lvl1pPr>
            <a:lvl2pPr lvl="1"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lvl="2"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lvl="3"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lvl="4"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lvl="5"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lvl="6"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lvl="7"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lvl="8"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56" name="Shape 56"/>
          <p:cNvSpPr txBox="1"/>
          <p:nvPr>
            <p:ph type="title"/>
          </p:nvPr>
        </p:nvSpPr>
        <p:spPr>
          <a:xfrm>
            <a:off x="1117709" y="407953"/>
            <a:ext cx="6947616" cy="585514"/>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lt1"/>
              </a:buClr>
              <a:buSzPts val="3600"/>
              <a:buFont typeface="Source Sans Pro"/>
              <a:buNone/>
              <a:defRPr b="1" i="0" sz="3600" u="none" cap="none" strike="noStrike">
                <a:solidFill>
                  <a:schemeClr val="l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7" name="Shape 57"/>
          <p:cNvSpPr txBox="1"/>
          <p:nvPr>
            <p:ph idx="1" type="body"/>
          </p:nvPr>
        </p:nvSpPr>
        <p:spPr>
          <a:xfrm>
            <a:off x="1677241" y="998561"/>
            <a:ext cx="5828553" cy="481696"/>
          </a:xfrm>
          <a:prstGeom prst="rect">
            <a:avLst/>
          </a:prstGeom>
          <a:noFill/>
          <a:ln>
            <a:noFill/>
          </a:ln>
        </p:spPr>
        <p:txBody>
          <a:bodyPr anchorCtr="0" anchor="t" bIns="45700" lIns="91425" spcFirstLastPara="1" rIns="91425" wrap="square" tIns="45700"/>
          <a:lstStyle>
            <a:lvl1pPr indent="-228600" lvl="0" marL="457200" marR="0" rtl="0" algn="ctr">
              <a:spcBef>
                <a:spcPts val="480"/>
              </a:spcBef>
              <a:spcAft>
                <a:spcPts val="0"/>
              </a:spcAft>
              <a:buClr>
                <a:schemeClr val="lt1"/>
              </a:buClr>
              <a:buSzPts val="2400"/>
              <a:buFont typeface="Arial"/>
              <a:buNone/>
              <a:defRPr b="0" i="0" sz="2400" u="none" cap="none" strike="noStrike">
                <a:solidFill>
                  <a:schemeClr val="lt1"/>
                </a:solidFill>
                <a:latin typeface="Source Sans Pro"/>
                <a:ea typeface="Source Sans Pro"/>
                <a:cs typeface="Source Sans Pro"/>
                <a:sym typeface="Source Sans Pro"/>
              </a:defRPr>
            </a:lvl1pPr>
            <a:lvl2pPr indent="-381000" lvl="1" marL="9144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indent="-355600" lvl="2" marL="13716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indent="-342900" lvl="3" marL="18288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indent="-342900" lvl="4" marL="22860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transition spd="slow">
    <p:fade thruBlk="1"/>
  </p:transition>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457199" y="342231"/>
            <a:ext cx="6662271" cy="363558"/>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1"/>
              </a:buClr>
              <a:buSzPts val="2800"/>
              <a:buFont typeface="Source Sans Pro"/>
              <a:buNone/>
              <a:defRPr b="1" i="0" sz="2800" u="none" cap="none" strike="noStrike">
                <a:solidFill>
                  <a:schemeClr val="accent1"/>
                </a:solidFill>
                <a:latin typeface="Source Sans Pro"/>
                <a:ea typeface="Source Sans Pro"/>
                <a:cs typeface="Source Sans Pro"/>
                <a:sym typeface="Source Sans Pr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Shape 11"/>
          <p:cNvSpPr txBox="1"/>
          <p:nvPr>
            <p:ph idx="1" type="body"/>
          </p:nvPr>
        </p:nvSpPr>
        <p:spPr>
          <a:xfrm>
            <a:off x="457200" y="1519381"/>
            <a:ext cx="8229600" cy="3075242"/>
          </a:xfrm>
          <a:prstGeom prst="rect">
            <a:avLst/>
          </a:prstGeom>
          <a:noFill/>
          <a:ln>
            <a:noFill/>
          </a:ln>
        </p:spPr>
        <p:txBody>
          <a:bodyPr anchorCtr="0" anchor="t" bIns="45700" lIns="91425" spcFirstLastPara="1" rIns="91425" wrap="square" tIns="45700"/>
          <a:lstStyle>
            <a:lvl1pPr indent="-406400" lvl="0" marL="457200" marR="0" rtl="0" algn="l">
              <a:spcBef>
                <a:spcPts val="560"/>
              </a:spcBef>
              <a:spcAft>
                <a:spcPts val="0"/>
              </a:spcAft>
              <a:buClr>
                <a:srgbClr val="878787"/>
              </a:buClr>
              <a:buSzPts val="2800"/>
              <a:buFont typeface="Arial"/>
              <a:buChar char="•"/>
              <a:defRPr b="0" i="0" sz="2800" u="none" cap="none" strike="noStrike">
                <a:solidFill>
                  <a:srgbClr val="878787"/>
                </a:solidFill>
                <a:latin typeface="Source Sans Pro"/>
                <a:ea typeface="Source Sans Pro"/>
                <a:cs typeface="Source Sans Pro"/>
                <a:sym typeface="Source Sans Pro"/>
              </a:defRPr>
            </a:lvl1pPr>
            <a:lvl2pPr indent="-381000" lvl="1" marL="914400" marR="0" rtl="0" algn="l">
              <a:spcBef>
                <a:spcPts val="480"/>
              </a:spcBef>
              <a:spcAft>
                <a:spcPts val="0"/>
              </a:spcAft>
              <a:buClr>
                <a:srgbClr val="878787"/>
              </a:buClr>
              <a:buSzPts val="2400"/>
              <a:buFont typeface="Arial"/>
              <a:buChar char="–"/>
              <a:defRPr b="0" i="0" sz="2400" u="none" cap="none" strike="noStrike">
                <a:solidFill>
                  <a:srgbClr val="878787"/>
                </a:solidFill>
                <a:latin typeface="Source Sans Pro"/>
                <a:ea typeface="Source Sans Pro"/>
                <a:cs typeface="Source Sans Pro"/>
                <a:sym typeface="Source Sans Pro"/>
              </a:defRPr>
            </a:lvl2pPr>
            <a:lvl3pPr indent="-355600" lvl="2" marL="1371600" marR="0" rtl="0" algn="l">
              <a:spcBef>
                <a:spcPts val="400"/>
              </a:spcBef>
              <a:spcAft>
                <a:spcPts val="0"/>
              </a:spcAft>
              <a:buClr>
                <a:srgbClr val="878787"/>
              </a:buClr>
              <a:buSzPts val="2000"/>
              <a:buFont typeface="Arial"/>
              <a:buChar char="•"/>
              <a:defRPr b="0" i="0" sz="2000" u="none" cap="none" strike="noStrike">
                <a:solidFill>
                  <a:srgbClr val="878787"/>
                </a:solidFill>
                <a:latin typeface="Source Sans Pro"/>
                <a:ea typeface="Source Sans Pro"/>
                <a:cs typeface="Source Sans Pro"/>
                <a:sym typeface="Source Sans Pro"/>
              </a:defRPr>
            </a:lvl3pPr>
            <a:lvl4pPr indent="-342900" lvl="3" marL="18288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4pPr>
            <a:lvl5pPr indent="-342900" lvl="4" marL="2286000" marR="0" rtl="0" algn="l">
              <a:spcBef>
                <a:spcPts val="360"/>
              </a:spcBef>
              <a:spcAft>
                <a:spcPts val="0"/>
              </a:spcAft>
              <a:buClr>
                <a:srgbClr val="878787"/>
              </a:buClr>
              <a:buSzPts val="1800"/>
              <a:buFont typeface="Arial"/>
              <a:buChar char="»"/>
              <a:defRPr b="0" i="0" sz="1800" u="none" cap="none" strike="noStrike">
                <a:solidFill>
                  <a:srgbClr val="878787"/>
                </a:solidFill>
                <a:latin typeface="Source Sans Pro"/>
                <a:ea typeface="Source Sans Pro"/>
                <a:cs typeface="Source Sans Pro"/>
                <a:sym typeface="Source Sans Pro"/>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transition spd="slow">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6.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1.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jpg"/><Relationship Id="rId4" Type="http://schemas.openxmlformats.org/officeDocument/2006/relationships/image" Target="../media/image6.png"/><Relationship Id="rId5"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5.png"/><Relationship Id="rId4" Type="http://schemas.openxmlformats.org/officeDocument/2006/relationships/image" Target="../media/image23.png"/><Relationship Id="rId5"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7.png"/><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4.gif"/><Relationship Id="rId4" Type="http://schemas.openxmlformats.org/officeDocument/2006/relationships/image" Target="../media/image31.gi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image" Target="../media/image33.jpg"/><Relationship Id="rId4" Type="http://schemas.openxmlformats.org/officeDocument/2006/relationships/image" Target="../media/image3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id="135" name="Shape 135"/>
          <p:cNvPicPr preferRelativeResize="0"/>
          <p:nvPr/>
        </p:nvPicPr>
        <p:blipFill rotWithShape="1">
          <a:blip r:embed="rId3">
            <a:alphaModFix/>
          </a:blip>
          <a:srcRect b="5795" l="0" r="0" t="5794"/>
          <a:stretch/>
        </p:blipFill>
        <p:spPr>
          <a:xfrm>
            <a:off x="-13167" y="-130747"/>
            <a:ext cx="9170334" cy="5404994"/>
          </a:xfrm>
          <a:prstGeom prst="rect">
            <a:avLst/>
          </a:prstGeom>
          <a:noFill/>
          <a:ln>
            <a:noFill/>
          </a:ln>
        </p:spPr>
      </p:pic>
      <p:sp>
        <p:nvSpPr>
          <p:cNvPr id="136" name="Shape 136"/>
          <p:cNvSpPr/>
          <p:nvPr/>
        </p:nvSpPr>
        <p:spPr>
          <a:xfrm>
            <a:off x="-4469" y="-130747"/>
            <a:ext cx="9144000" cy="5404994"/>
          </a:xfrm>
          <a:prstGeom prst="rect">
            <a:avLst/>
          </a:prstGeom>
          <a:solidFill>
            <a:srgbClr val="182730">
              <a:alpha val="76862"/>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pic>
        <p:nvPicPr>
          <p:cNvPr descr="pivotal_white.png" id="137" name="Shape 137"/>
          <p:cNvPicPr preferRelativeResize="0"/>
          <p:nvPr/>
        </p:nvPicPr>
        <p:blipFill rotWithShape="1">
          <a:blip r:embed="rId4">
            <a:alphaModFix/>
          </a:blip>
          <a:srcRect b="0" l="0" r="0" t="0"/>
          <a:stretch/>
        </p:blipFill>
        <p:spPr>
          <a:xfrm>
            <a:off x="753110" y="978442"/>
            <a:ext cx="1368554" cy="336279"/>
          </a:xfrm>
          <a:prstGeom prst="rect">
            <a:avLst/>
          </a:prstGeom>
          <a:noFill/>
          <a:ln>
            <a:noFill/>
          </a:ln>
        </p:spPr>
      </p:pic>
      <p:sp>
        <p:nvSpPr>
          <p:cNvPr id="138" name="Shape 138"/>
          <p:cNvSpPr txBox="1"/>
          <p:nvPr/>
        </p:nvSpPr>
        <p:spPr>
          <a:xfrm>
            <a:off x="623455" y="1898424"/>
            <a:ext cx="7897090" cy="1323439"/>
          </a:xfrm>
          <a:prstGeom prst="rect">
            <a:avLst/>
          </a:prstGeom>
          <a:noFill/>
          <a:ln>
            <a:noFill/>
          </a:ln>
          <a:effectLst>
            <a:outerShdw blurRad="63500" sx="102000" rotWithShape="0" algn="ctr" sy="102000">
              <a:srgbClr val="000000">
                <a:alpha val="400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4800" u="none" cap="none" strike="noStrike">
                <a:solidFill>
                  <a:srgbClr val="2C95DD"/>
                </a:solidFill>
                <a:latin typeface="Arial"/>
                <a:ea typeface="Arial"/>
                <a:cs typeface="Arial"/>
                <a:sym typeface="Arial"/>
              </a:rPr>
              <a:t>Cloud Native Workshop</a:t>
            </a:r>
            <a:endParaRPr/>
          </a:p>
          <a:p>
            <a:pPr indent="0" lvl="0" marL="0" marR="0" rtl="0" algn="l">
              <a:lnSpc>
                <a:spcPct val="90000"/>
              </a:lnSpc>
              <a:spcBef>
                <a:spcPts val="1200"/>
              </a:spcBef>
              <a:spcAft>
                <a:spcPts val="0"/>
              </a:spcAft>
              <a:buNone/>
            </a:pPr>
            <a:r>
              <a:rPr b="1" i="0" lang="en-US" sz="2400" u="none" cap="none" strike="noStrike">
                <a:solidFill>
                  <a:schemeClr val="lt1"/>
                </a:solidFill>
                <a:latin typeface="Source Sans Pro"/>
                <a:ea typeface="Source Sans Pro"/>
                <a:cs typeface="Source Sans Pro"/>
                <a:sym typeface="Source Sans Pro"/>
              </a:rPr>
              <a:t>Spring Boot and Actuator</a:t>
            </a:r>
            <a:endParaRPr/>
          </a:p>
        </p:txBody>
      </p:sp>
      <p:sp>
        <p:nvSpPr>
          <p:cNvPr id="139" name="Shape 139"/>
          <p:cNvSpPr txBox="1"/>
          <p:nvPr/>
        </p:nvSpPr>
        <p:spPr>
          <a:xfrm>
            <a:off x="623455" y="3461916"/>
            <a:ext cx="7897090" cy="33855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600" u="none" cap="none" strike="noStrike">
                <a:solidFill>
                  <a:srgbClr val="FFFFFF"/>
                </a:solidFill>
                <a:latin typeface="Source Sans Pro"/>
                <a:ea typeface="Source Sans Pro"/>
                <a:cs typeface="Source Sans Pro"/>
                <a:sym typeface="Source Sans Pro"/>
              </a:rPr>
              <a:t>Pivotal Cloud Foundry</a:t>
            </a:r>
            <a:endParaRPr b="0" i="0" sz="1600" u="none" cap="none" strike="noStrike">
              <a:solidFill>
                <a:srgbClr val="FFFFFF"/>
              </a:solidFill>
              <a:latin typeface="Source Sans Pro"/>
              <a:ea typeface="Source Sans Pro"/>
              <a:cs typeface="Source Sans Pro"/>
              <a:sym typeface="Source Sans Pro"/>
            </a:endParaRPr>
          </a:p>
        </p:txBody>
      </p:sp>
      <p:pic>
        <p:nvPicPr>
          <p:cNvPr descr="pivotal_teal.png" id="140" name="Shape 140"/>
          <p:cNvPicPr preferRelativeResize="0"/>
          <p:nvPr/>
        </p:nvPicPr>
        <p:blipFill rotWithShape="1">
          <a:blip r:embed="rId5">
            <a:alphaModFix/>
          </a:blip>
          <a:srcRect b="0" l="0" r="0" t="0"/>
          <a:stretch/>
        </p:blipFill>
        <p:spPr>
          <a:xfrm>
            <a:off x="8272780" y="4855076"/>
            <a:ext cx="731520" cy="17129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Shape 196"/>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Testability</a:t>
            </a:r>
            <a:endParaRPr b="0" i="0" sz="3200" u="none" cap="none" strike="noStrike">
              <a:solidFill>
                <a:schemeClr val="lt1"/>
              </a:solidFill>
              <a:latin typeface="Arial"/>
              <a:ea typeface="Arial"/>
              <a:cs typeface="Arial"/>
              <a:sym typeface="Arial"/>
            </a:endParaRPr>
          </a:p>
        </p:txBody>
      </p:sp>
      <p:pic>
        <p:nvPicPr>
          <p:cNvPr id="197" name="Shape 197"/>
          <p:cNvPicPr preferRelativeResize="0"/>
          <p:nvPr/>
        </p:nvPicPr>
        <p:blipFill>
          <a:blip r:embed="rId3">
            <a:alphaModFix/>
          </a:blip>
          <a:stretch>
            <a:fillRect/>
          </a:stretch>
        </p:blipFill>
        <p:spPr>
          <a:xfrm>
            <a:off x="575876" y="836049"/>
            <a:ext cx="7992249" cy="3677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Testability</a:t>
            </a:r>
            <a:endParaRPr b="0" i="0" sz="3200" u="none" cap="none" strike="noStrike">
              <a:solidFill>
                <a:schemeClr val="lt1"/>
              </a:solidFill>
              <a:latin typeface="Arial"/>
              <a:ea typeface="Arial"/>
              <a:cs typeface="Arial"/>
              <a:sym typeface="Arial"/>
            </a:endParaRPr>
          </a:p>
        </p:txBody>
      </p:sp>
      <p:pic>
        <p:nvPicPr>
          <p:cNvPr id="203" name="Shape 203"/>
          <p:cNvPicPr preferRelativeResize="0"/>
          <p:nvPr/>
        </p:nvPicPr>
        <p:blipFill>
          <a:blip r:embed="rId3">
            <a:alphaModFix/>
          </a:blip>
          <a:stretch>
            <a:fillRect/>
          </a:stretch>
        </p:blipFill>
        <p:spPr>
          <a:xfrm>
            <a:off x="323850" y="1355115"/>
            <a:ext cx="8496300" cy="1019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Shape 208"/>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Testability</a:t>
            </a:r>
            <a:endParaRPr b="0" i="0" sz="3200" u="none" cap="none" strike="noStrike">
              <a:solidFill>
                <a:schemeClr val="lt1"/>
              </a:solidFill>
              <a:latin typeface="Arial"/>
              <a:ea typeface="Arial"/>
              <a:cs typeface="Arial"/>
              <a:sym typeface="Arial"/>
            </a:endParaRPr>
          </a:p>
        </p:txBody>
      </p:sp>
      <p:pic>
        <p:nvPicPr>
          <p:cNvPr id="209" name="Shape 209"/>
          <p:cNvPicPr preferRelativeResize="0"/>
          <p:nvPr/>
        </p:nvPicPr>
        <p:blipFill>
          <a:blip r:embed="rId3">
            <a:alphaModFix/>
          </a:blip>
          <a:stretch>
            <a:fillRect/>
          </a:stretch>
        </p:blipFill>
        <p:spPr>
          <a:xfrm>
            <a:off x="992350" y="1392865"/>
            <a:ext cx="6791325" cy="2124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Shape 214"/>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Testability</a:t>
            </a:r>
            <a:endParaRPr b="0" i="0" sz="3200" u="none" cap="none" strike="noStrike">
              <a:solidFill>
                <a:schemeClr val="lt1"/>
              </a:solidFill>
              <a:latin typeface="Arial"/>
              <a:ea typeface="Arial"/>
              <a:cs typeface="Arial"/>
              <a:sym typeface="Arial"/>
            </a:endParaRPr>
          </a:p>
        </p:txBody>
      </p:sp>
      <p:pic>
        <p:nvPicPr>
          <p:cNvPr id="215" name="Shape 215"/>
          <p:cNvPicPr preferRelativeResize="0"/>
          <p:nvPr/>
        </p:nvPicPr>
        <p:blipFill>
          <a:blip r:embed="rId3">
            <a:alphaModFix/>
          </a:blip>
          <a:stretch>
            <a:fillRect/>
          </a:stretch>
        </p:blipFill>
        <p:spPr>
          <a:xfrm>
            <a:off x="661988" y="1081077"/>
            <a:ext cx="7820025" cy="1152525"/>
          </a:xfrm>
          <a:prstGeom prst="rect">
            <a:avLst/>
          </a:prstGeom>
          <a:noFill/>
          <a:ln>
            <a:noFill/>
          </a:ln>
        </p:spPr>
      </p:pic>
      <p:pic>
        <p:nvPicPr>
          <p:cNvPr id="216" name="Shape 216"/>
          <p:cNvPicPr preferRelativeResize="0"/>
          <p:nvPr/>
        </p:nvPicPr>
        <p:blipFill>
          <a:blip r:embed="rId4">
            <a:alphaModFix/>
          </a:blip>
          <a:stretch>
            <a:fillRect/>
          </a:stretch>
        </p:blipFill>
        <p:spPr>
          <a:xfrm>
            <a:off x="152401" y="2848452"/>
            <a:ext cx="8839198" cy="130983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Shape 221"/>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Testability</a:t>
            </a:r>
            <a:endParaRPr b="0" i="0" sz="3200" u="none" cap="none" strike="noStrike">
              <a:solidFill>
                <a:schemeClr val="lt1"/>
              </a:solidFill>
              <a:latin typeface="Arial"/>
              <a:ea typeface="Arial"/>
              <a:cs typeface="Arial"/>
              <a:sym typeface="Arial"/>
            </a:endParaRPr>
          </a:p>
        </p:txBody>
      </p:sp>
      <p:pic>
        <p:nvPicPr>
          <p:cNvPr id="222" name="Shape 222"/>
          <p:cNvPicPr preferRelativeResize="0"/>
          <p:nvPr/>
        </p:nvPicPr>
        <p:blipFill>
          <a:blip r:embed="rId3">
            <a:alphaModFix/>
          </a:blip>
          <a:stretch>
            <a:fillRect/>
          </a:stretch>
        </p:blipFill>
        <p:spPr>
          <a:xfrm>
            <a:off x="407225" y="1052502"/>
            <a:ext cx="8467725" cy="3038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b="0" i="0" lang="en-US" sz="3200" u="none" cap="none" strike="noStrike">
                <a:solidFill>
                  <a:schemeClr val="lt1"/>
                </a:solidFill>
                <a:latin typeface="Arial"/>
                <a:ea typeface="Arial"/>
                <a:cs typeface="Arial"/>
                <a:sym typeface="Arial"/>
              </a:rPr>
              <a:t>Agenda</a:t>
            </a:r>
            <a:endParaRPr b="0" i="0" sz="3200" u="none" cap="none" strike="noStrike">
              <a:solidFill>
                <a:srgbClr val="138A7E"/>
              </a:solidFill>
              <a:latin typeface="Arial"/>
              <a:ea typeface="Arial"/>
              <a:cs typeface="Arial"/>
              <a:sym typeface="Arial"/>
            </a:endParaRPr>
          </a:p>
        </p:txBody>
      </p:sp>
      <p:sp>
        <p:nvSpPr>
          <p:cNvPr id="229" name="Shape 229"/>
          <p:cNvSpPr txBox="1"/>
          <p:nvPr>
            <p:ph idx="1" type="body"/>
          </p:nvPr>
        </p:nvSpPr>
        <p:spPr>
          <a:xfrm>
            <a:off x="810380" y="1108074"/>
            <a:ext cx="7745400" cy="3273000"/>
          </a:xfrm>
          <a:prstGeom prst="rect">
            <a:avLst/>
          </a:prstGeom>
          <a:noFill/>
          <a:ln>
            <a:noFill/>
          </a:ln>
        </p:spPr>
        <p:txBody>
          <a:bodyPr anchorCtr="0" anchor="ctr" bIns="45700" lIns="91425" spcFirstLastPara="1" rIns="91425" wrap="square" tIns="45700">
            <a:noAutofit/>
          </a:bodyPr>
          <a:lstStyle/>
          <a:p>
            <a:pPr indent="-514350" lvl="0" marL="514350" marR="0" rtl="0" algn="l">
              <a:spcBef>
                <a:spcPts val="0"/>
              </a:spcBef>
              <a:spcAft>
                <a:spcPts val="0"/>
              </a:spcAft>
              <a:buClr>
                <a:srgbClr val="7A7A7A"/>
              </a:buClr>
              <a:buSzPts val="2800"/>
              <a:buFont typeface="Source Sans Pro"/>
              <a:buAutoNum type="arabicPeriod"/>
            </a:pPr>
            <a:r>
              <a:rPr lang="en-US">
                <a:solidFill>
                  <a:srgbClr val="7A7A7A"/>
                </a:solidFill>
              </a:rPr>
              <a:t>Removing Boilerplate</a:t>
            </a:r>
            <a:endParaRPr>
              <a:solidFill>
                <a:srgbClr val="7A7A7A"/>
              </a:solidFil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Testability</a:t>
            </a:r>
            <a:endParaRPr b="0" i="0" sz="2800" u="none" cap="none" strike="noStrike">
              <a:solidFill>
                <a:srgbClr val="7A7A7A"/>
              </a:solidFill>
              <a:latin typeface="Arial"/>
              <a:ea typeface="Arial"/>
              <a:cs typeface="Arial"/>
              <a:sym typeface="Arial"/>
            </a:endParaRPr>
          </a:p>
          <a:p>
            <a:pPr indent="-514350" lvl="0" marL="514350" marR="0" rtl="0" algn="l">
              <a:spcBef>
                <a:spcPts val="560"/>
              </a:spcBef>
              <a:spcAft>
                <a:spcPts val="0"/>
              </a:spcAft>
              <a:buClr>
                <a:schemeClr val="lt1"/>
              </a:buClr>
              <a:buSzPts val="2800"/>
              <a:buFont typeface="Source Sans Pro"/>
              <a:buAutoNum type="arabicPeriod"/>
            </a:pPr>
            <a:r>
              <a:rPr lang="en-US"/>
              <a:t>Type Conversion</a:t>
            </a:r>
            <a:endParaRPr b="0" i="0" sz="2800" u="none" cap="none" strike="noStrike">
              <a:latin typeface="Arial"/>
              <a:ea typeface="Arial"/>
              <a:cs typeface="Arial"/>
              <a:sym typeface="Arial"/>
            </a:endParaRPr>
          </a:p>
          <a:p>
            <a:pPr indent="-165100" lvl="0" marL="34290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Type Conversion</a:t>
            </a:r>
            <a:endParaRPr b="0" i="0" sz="3200" u="none" cap="none" strike="noStrike">
              <a:solidFill>
                <a:schemeClr val="lt1"/>
              </a:solidFill>
              <a:latin typeface="Arial"/>
              <a:ea typeface="Arial"/>
              <a:cs typeface="Arial"/>
              <a:sym typeface="Arial"/>
            </a:endParaRPr>
          </a:p>
        </p:txBody>
      </p:sp>
      <p:pic>
        <p:nvPicPr>
          <p:cNvPr id="235" name="Shape 235"/>
          <p:cNvPicPr preferRelativeResize="0"/>
          <p:nvPr/>
        </p:nvPicPr>
        <p:blipFill>
          <a:blip r:embed="rId3">
            <a:alphaModFix/>
          </a:blip>
          <a:stretch>
            <a:fillRect/>
          </a:stretch>
        </p:blipFill>
        <p:spPr>
          <a:xfrm>
            <a:off x="1728950" y="1030450"/>
            <a:ext cx="5686100" cy="3543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Shape 240"/>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Type Conversion</a:t>
            </a:r>
            <a:endParaRPr b="0" i="0" sz="3200" u="none" cap="none" strike="noStrike">
              <a:solidFill>
                <a:schemeClr val="lt1"/>
              </a:solidFill>
              <a:latin typeface="Arial"/>
              <a:ea typeface="Arial"/>
              <a:cs typeface="Arial"/>
              <a:sym typeface="Arial"/>
            </a:endParaRPr>
          </a:p>
        </p:txBody>
      </p:sp>
      <p:pic>
        <p:nvPicPr>
          <p:cNvPr id="241" name="Shape 241"/>
          <p:cNvPicPr preferRelativeResize="0"/>
          <p:nvPr/>
        </p:nvPicPr>
        <p:blipFill>
          <a:blip r:embed="rId3">
            <a:alphaModFix/>
          </a:blip>
          <a:stretch>
            <a:fillRect/>
          </a:stretch>
        </p:blipFill>
        <p:spPr>
          <a:xfrm>
            <a:off x="304800" y="949300"/>
            <a:ext cx="8534399" cy="360473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pic>
        <p:nvPicPr>
          <p:cNvPr id="247" name="Shape 247"/>
          <p:cNvPicPr preferRelativeResize="0"/>
          <p:nvPr/>
        </p:nvPicPr>
        <p:blipFill rotWithShape="1">
          <a:blip r:embed="rId3">
            <a:alphaModFix/>
          </a:blip>
          <a:srcRect b="5799" l="0" r="0" t="5790"/>
          <a:stretch/>
        </p:blipFill>
        <p:spPr>
          <a:xfrm>
            <a:off x="-13167" y="-130747"/>
            <a:ext cx="9170337" cy="5404994"/>
          </a:xfrm>
          <a:prstGeom prst="rect">
            <a:avLst/>
          </a:prstGeom>
          <a:noFill/>
          <a:ln>
            <a:noFill/>
          </a:ln>
        </p:spPr>
      </p:pic>
      <p:sp>
        <p:nvSpPr>
          <p:cNvPr id="248" name="Shape 248"/>
          <p:cNvSpPr/>
          <p:nvPr/>
        </p:nvSpPr>
        <p:spPr>
          <a:xfrm>
            <a:off x="-4469" y="-130747"/>
            <a:ext cx="9144000" cy="5405100"/>
          </a:xfrm>
          <a:prstGeom prst="rect">
            <a:avLst/>
          </a:prstGeom>
          <a:solidFill>
            <a:srgbClr val="182730">
              <a:alpha val="7686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pic>
        <p:nvPicPr>
          <p:cNvPr descr="pivotal_white.png" id="249" name="Shape 249"/>
          <p:cNvPicPr preferRelativeResize="0"/>
          <p:nvPr/>
        </p:nvPicPr>
        <p:blipFill rotWithShape="1">
          <a:blip r:embed="rId4">
            <a:alphaModFix/>
          </a:blip>
          <a:srcRect b="0" l="0" r="0" t="0"/>
          <a:stretch/>
        </p:blipFill>
        <p:spPr>
          <a:xfrm>
            <a:off x="753110" y="978442"/>
            <a:ext cx="1368557" cy="336278"/>
          </a:xfrm>
          <a:prstGeom prst="rect">
            <a:avLst/>
          </a:prstGeom>
          <a:noFill/>
          <a:ln>
            <a:noFill/>
          </a:ln>
        </p:spPr>
      </p:pic>
      <p:sp>
        <p:nvSpPr>
          <p:cNvPr id="250" name="Shape 250"/>
          <p:cNvSpPr txBox="1"/>
          <p:nvPr/>
        </p:nvSpPr>
        <p:spPr>
          <a:xfrm>
            <a:off x="623455" y="1898424"/>
            <a:ext cx="7897200" cy="1323300"/>
          </a:xfrm>
          <a:prstGeom prst="rect">
            <a:avLst/>
          </a:prstGeom>
          <a:noFill/>
          <a:ln>
            <a:noFill/>
          </a:ln>
          <a:effectLst>
            <a:outerShdw blurRad="63500" sx="102000" rotWithShape="0" algn="ctr" sy="102000">
              <a:srgbClr val="000000">
                <a:alpha val="4000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4800" u="sng" cap="none" strike="noStrike">
                <a:solidFill>
                  <a:srgbClr val="FF0000"/>
                </a:solidFill>
                <a:latin typeface="Arial"/>
                <a:ea typeface="Arial"/>
                <a:cs typeface="Arial"/>
                <a:sym typeface="Arial"/>
              </a:rPr>
              <a:t>Cloud Native</a:t>
            </a:r>
            <a:r>
              <a:rPr b="0" i="0" lang="en-US" sz="4800" u="none" cap="none" strike="noStrike">
                <a:solidFill>
                  <a:srgbClr val="2C95DD"/>
                </a:solidFill>
                <a:latin typeface="Arial"/>
                <a:ea typeface="Arial"/>
                <a:cs typeface="Arial"/>
                <a:sym typeface="Arial"/>
              </a:rPr>
              <a:t> Workshop</a:t>
            </a:r>
            <a:endParaRPr/>
          </a:p>
          <a:p>
            <a:pPr indent="0" lvl="0" marL="0" marR="0" rtl="0" algn="l">
              <a:lnSpc>
                <a:spcPct val="90000"/>
              </a:lnSpc>
              <a:spcBef>
                <a:spcPts val="1200"/>
              </a:spcBef>
              <a:spcAft>
                <a:spcPts val="0"/>
              </a:spcAft>
              <a:buNone/>
            </a:pPr>
            <a:r>
              <a:rPr b="1" i="0" lang="en-US" sz="2400" u="none" cap="none" strike="noStrike">
                <a:solidFill>
                  <a:schemeClr val="lt1"/>
                </a:solidFill>
                <a:latin typeface="Source Sans Pro"/>
                <a:ea typeface="Source Sans Pro"/>
                <a:cs typeface="Source Sans Pro"/>
                <a:sym typeface="Source Sans Pro"/>
              </a:rPr>
              <a:t>Spring Boot and Actuator</a:t>
            </a:r>
            <a:endParaRPr/>
          </a:p>
        </p:txBody>
      </p:sp>
      <p:sp>
        <p:nvSpPr>
          <p:cNvPr id="251" name="Shape 251"/>
          <p:cNvSpPr txBox="1"/>
          <p:nvPr/>
        </p:nvSpPr>
        <p:spPr>
          <a:xfrm>
            <a:off x="623455" y="3461916"/>
            <a:ext cx="7897200" cy="338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600" u="none" cap="none" strike="noStrike">
                <a:solidFill>
                  <a:srgbClr val="FFFFFF"/>
                </a:solidFill>
                <a:latin typeface="Source Sans Pro"/>
                <a:ea typeface="Source Sans Pro"/>
                <a:cs typeface="Source Sans Pro"/>
                <a:sym typeface="Source Sans Pro"/>
              </a:rPr>
              <a:t>Pivotal Cloud Foundry</a:t>
            </a:r>
            <a:endParaRPr b="0" i="0" sz="1600" u="none" cap="none" strike="noStrike">
              <a:solidFill>
                <a:srgbClr val="FFFFFF"/>
              </a:solidFill>
              <a:latin typeface="Source Sans Pro"/>
              <a:ea typeface="Source Sans Pro"/>
              <a:cs typeface="Source Sans Pro"/>
              <a:sym typeface="Source Sans Pro"/>
            </a:endParaRPr>
          </a:p>
        </p:txBody>
      </p:sp>
      <p:pic>
        <p:nvPicPr>
          <p:cNvPr descr="pivotal_teal.png" id="252" name="Shape 252"/>
          <p:cNvPicPr preferRelativeResize="0"/>
          <p:nvPr/>
        </p:nvPicPr>
        <p:blipFill rotWithShape="1">
          <a:blip r:embed="rId5">
            <a:alphaModFix/>
          </a:blip>
          <a:srcRect b="0" l="0" r="0" t="0"/>
          <a:stretch/>
        </p:blipFill>
        <p:spPr>
          <a:xfrm>
            <a:off x="8272780" y="4855076"/>
            <a:ext cx="731520" cy="17129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Shape 258"/>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lang="en-US"/>
              <a:t>Why Spring Boot?</a:t>
            </a:r>
            <a:endParaRPr b="0" i="0" sz="3200" u="none" cap="none" strike="noStrike">
              <a:solidFill>
                <a:srgbClr val="138A7E"/>
              </a:solidFill>
              <a:latin typeface="Arial"/>
              <a:ea typeface="Arial"/>
              <a:cs typeface="Arial"/>
              <a:sym typeface="Arial"/>
            </a:endParaRPr>
          </a:p>
        </p:txBody>
      </p:sp>
      <p:sp>
        <p:nvSpPr>
          <p:cNvPr id="259" name="Shape 259"/>
          <p:cNvSpPr txBox="1"/>
          <p:nvPr>
            <p:ph idx="1" type="body"/>
          </p:nvPr>
        </p:nvSpPr>
        <p:spPr>
          <a:xfrm>
            <a:off x="810380" y="1108074"/>
            <a:ext cx="7745400" cy="3273000"/>
          </a:xfrm>
          <a:prstGeom prst="rect">
            <a:avLst/>
          </a:prstGeom>
          <a:noFill/>
          <a:ln>
            <a:noFill/>
          </a:ln>
        </p:spPr>
        <p:txBody>
          <a:bodyPr anchorCtr="0" anchor="ctr" bIns="45700" lIns="91425" spcFirstLastPara="1" rIns="91425" wrap="square" tIns="45700">
            <a:noAutofit/>
          </a:bodyPr>
          <a:lstStyle/>
          <a:p>
            <a:pPr indent="-514350" lvl="0" marL="514350" marR="0" rtl="0" algn="l">
              <a:spcBef>
                <a:spcPts val="0"/>
              </a:spcBef>
              <a:spcAft>
                <a:spcPts val="0"/>
              </a:spcAft>
              <a:buClr>
                <a:schemeClr val="lt1"/>
              </a:buClr>
              <a:buSzPts val="2800"/>
              <a:buFont typeface="Source Sans Pro"/>
              <a:buAutoNum type="arabicPeriod"/>
            </a:pPr>
            <a:r>
              <a:rPr lang="en-US"/>
              <a:t>Dependency Management</a:t>
            </a:r>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Stand-alone Spring Applications</a:t>
            </a:r>
            <a:endParaRPr b="0" i="0" sz="2800" u="none" cap="none" strike="noStrike">
              <a:solidFill>
                <a:srgbClr val="7A7A7A"/>
              </a:solidFill>
              <a:latin typeface="Arial"/>
              <a:ea typeface="Arial"/>
              <a:cs typeface="Arial"/>
              <a:sym typeface="Aria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Conventions</a:t>
            </a:r>
            <a:endParaRPr>
              <a:solidFill>
                <a:srgbClr val="7A7A7A"/>
              </a:solidFil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Production-ready features</a:t>
            </a:r>
            <a:endParaRPr>
              <a:solidFill>
                <a:srgbClr val="7A7A7A"/>
              </a:solidFill>
            </a:endParaRPr>
          </a:p>
          <a:p>
            <a:pPr indent="-165100" lvl="0" marL="34290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Shape 146"/>
          <p:cNvSpPr txBox="1"/>
          <p:nvPr>
            <p:ph type="title"/>
          </p:nvPr>
        </p:nvSpPr>
        <p:spPr>
          <a:xfrm>
            <a:off x="457199" y="320040"/>
            <a:ext cx="8229601" cy="3635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b="0" i="0" lang="en-US" sz="3200" u="none" cap="none" strike="noStrike">
                <a:solidFill>
                  <a:schemeClr val="lt1"/>
                </a:solidFill>
                <a:latin typeface="Arial"/>
                <a:ea typeface="Arial"/>
                <a:cs typeface="Arial"/>
                <a:sym typeface="Arial"/>
              </a:rPr>
              <a:t>Agenda</a:t>
            </a:r>
            <a:endParaRPr b="0" i="0" sz="3200" u="none" cap="none" strike="noStrike">
              <a:solidFill>
                <a:srgbClr val="138A7E"/>
              </a:solidFill>
              <a:latin typeface="Arial"/>
              <a:ea typeface="Arial"/>
              <a:cs typeface="Arial"/>
              <a:sym typeface="Arial"/>
            </a:endParaRPr>
          </a:p>
        </p:txBody>
      </p:sp>
      <p:sp>
        <p:nvSpPr>
          <p:cNvPr id="147" name="Shape 147"/>
          <p:cNvSpPr txBox="1"/>
          <p:nvPr>
            <p:ph idx="1" type="body"/>
          </p:nvPr>
        </p:nvSpPr>
        <p:spPr>
          <a:xfrm>
            <a:off x="810380" y="1108074"/>
            <a:ext cx="7745259" cy="3273007"/>
          </a:xfrm>
          <a:prstGeom prst="rect">
            <a:avLst/>
          </a:prstGeom>
          <a:noFill/>
          <a:ln>
            <a:noFill/>
          </a:ln>
        </p:spPr>
        <p:txBody>
          <a:bodyPr anchorCtr="0" anchor="ctr" bIns="45700" lIns="91425" spcFirstLastPara="1" rIns="91425" wrap="square" tIns="45700">
            <a:noAutofit/>
          </a:bodyPr>
          <a:lstStyle/>
          <a:p>
            <a:pPr indent="-514350" lvl="0" marL="514350" marR="0" rtl="0" algn="l">
              <a:spcBef>
                <a:spcPts val="0"/>
              </a:spcBef>
              <a:spcAft>
                <a:spcPts val="0"/>
              </a:spcAft>
              <a:buClr>
                <a:schemeClr val="lt1"/>
              </a:buClr>
              <a:buSzPts val="2800"/>
              <a:buFont typeface="Source Sans Pro"/>
              <a:buAutoNum type="arabicPeriod"/>
            </a:pPr>
            <a:r>
              <a:rPr lang="en-US"/>
              <a:t>Why Spring?</a:t>
            </a:r>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Why Spring Boot?</a:t>
            </a:r>
            <a:endParaRPr b="0" i="0" sz="2800" u="none" cap="none" strike="noStrike">
              <a:solidFill>
                <a:srgbClr val="7A7A7A"/>
              </a:solidFill>
              <a:latin typeface="Arial"/>
              <a:ea typeface="Arial"/>
              <a:cs typeface="Arial"/>
              <a:sym typeface="Aria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What’s New in Spring Boot 2.0</a:t>
            </a:r>
            <a:endParaRPr b="0" i="0" sz="2800" u="none" cap="none" strike="noStrike">
              <a:solidFill>
                <a:srgbClr val="7A7A7A"/>
              </a:solidFill>
              <a:latin typeface="Arial"/>
              <a:ea typeface="Arial"/>
              <a:cs typeface="Arial"/>
              <a:sym typeface="Arial"/>
            </a:endParaRPr>
          </a:p>
          <a:p>
            <a:pPr indent="-165100" lvl="0" marL="34290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Shape 264"/>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b="0" i="0" lang="en-US" sz="3200" u="none" cap="none" strike="noStrike">
                <a:solidFill>
                  <a:schemeClr val="lt1"/>
                </a:solidFill>
                <a:latin typeface="Courier"/>
                <a:ea typeface="Courier"/>
                <a:cs typeface="Courier"/>
                <a:sym typeface="Courier"/>
              </a:rPr>
              <a:t>Classpath</a:t>
            </a:r>
            <a:r>
              <a:rPr b="0" i="0" lang="en-US" sz="3200" u="none" cap="none" strike="noStrike">
                <a:solidFill>
                  <a:schemeClr val="lt1"/>
                </a:solidFill>
                <a:latin typeface="Arial"/>
                <a:ea typeface="Arial"/>
                <a:cs typeface="Arial"/>
                <a:sym typeface="Arial"/>
              </a:rPr>
              <a:t> Hell</a:t>
            </a:r>
            <a:endParaRPr b="0" i="0" sz="3200" u="none" cap="none" strike="noStrike">
              <a:solidFill>
                <a:schemeClr val="lt1"/>
              </a:solidFill>
              <a:latin typeface="Arial"/>
              <a:ea typeface="Arial"/>
              <a:cs typeface="Arial"/>
              <a:sym typeface="Arial"/>
            </a:endParaRPr>
          </a:p>
        </p:txBody>
      </p:sp>
      <p:sp>
        <p:nvSpPr>
          <p:cNvPr id="265" name="Shape 265"/>
          <p:cNvSpPr txBox="1"/>
          <p:nvPr>
            <p:ph idx="1" type="body"/>
          </p:nvPr>
        </p:nvSpPr>
        <p:spPr>
          <a:xfrm>
            <a:off x="457201" y="982315"/>
            <a:ext cx="4798500" cy="3419100"/>
          </a:xfrm>
          <a:prstGeom prst="rect">
            <a:avLst/>
          </a:prstGeom>
          <a:noFill/>
          <a:ln>
            <a:noFill/>
          </a:ln>
        </p:spPr>
        <p:txBody>
          <a:bodyPr anchorCtr="0" anchor="ctr" bIns="45700" lIns="91425" spcFirstLastPara="1" rIns="91425" wrap="square" tIns="45700">
            <a:noAutofit/>
          </a:bodyPr>
          <a:lstStyle/>
          <a:p>
            <a:pPr indent="-342900" lvl="0" marL="342900" marR="0" rtl="0" algn="l">
              <a:spcBef>
                <a:spcPts val="560"/>
              </a:spcBef>
              <a:spcAft>
                <a:spcPts val="0"/>
              </a:spcAft>
              <a:buClr>
                <a:schemeClr val="lt1"/>
              </a:buClr>
              <a:buSzPts val="2800"/>
              <a:buFont typeface="Arial"/>
              <a:buChar char="•"/>
            </a:pPr>
            <a:r>
              <a:rPr lang="en-US"/>
              <a:t>Jar versions do not work together</a:t>
            </a:r>
            <a:endParaRPr b="0" i="0" sz="2800" u="none" cap="none" strike="noStrike">
              <a:solidFill>
                <a:schemeClr val="lt1"/>
              </a:solidFill>
              <a:latin typeface="Arial"/>
              <a:ea typeface="Arial"/>
              <a:cs typeface="Arial"/>
              <a:sym typeface="Arial"/>
            </a:endParaRPr>
          </a:p>
          <a:p>
            <a:pPr indent="-342900" lvl="0" marL="342900" marR="0" rtl="0" algn="l">
              <a:spcBef>
                <a:spcPts val="560"/>
              </a:spcBef>
              <a:spcAft>
                <a:spcPts val="0"/>
              </a:spcAft>
              <a:buClr>
                <a:schemeClr val="lt1"/>
              </a:buClr>
              <a:buSzPts val="2800"/>
              <a:buFont typeface="Arial"/>
              <a:buChar char="•"/>
            </a:pPr>
            <a:r>
              <a:rPr lang="en-US"/>
              <a:t>What Jars do I need?</a:t>
            </a:r>
            <a:endParaRPr/>
          </a:p>
          <a:p>
            <a:pPr indent="-342900" lvl="0" marL="342900" marR="0" rtl="0" algn="l">
              <a:spcBef>
                <a:spcPts val="560"/>
              </a:spcBef>
              <a:spcAft>
                <a:spcPts val="0"/>
              </a:spcAft>
              <a:buClr>
                <a:schemeClr val="lt1"/>
              </a:buClr>
              <a:buSzPts val="2800"/>
              <a:buFont typeface="Arial"/>
              <a:buChar char="•"/>
            </a:pPr>
            <a:r>
              <a:rPr lang="en-US"/>
              <a:t>Adding a Jar breaks other libraries</a:t>
            </a:r>
            <a:endParaRPr/>
          </a:p>
          <a:p>
            <a:pPr indent="0" lvl="0" marL="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pic>
        <p:nvPicPr>
          <p:cNvPr descr="Java-Classpath.jpg" id="266" name="Shape 266"/>
          <p:cNvPicPr preferRelativeResize="0"/>
          <p:nvPr/>
        </p:nvPicPr>
        <p:blipFill rotWithShape="1">
          <a:blip r:embed="rId3">
            <a:alphaModFix/>
          </a:blip>
          <a:srcRect b="0" l="0" r="0" t="0"/>
          <a:stretch/>
        </p:blipFill>
        <p:spPr>
          <a:xfrm>
            <a:off x="5519720" y="982315"/>
            <a:ext cx="3305384" cy="341921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Shape 271"/>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Spring Boot Starters</a:t>
            </a:r>
            <a:endParaRPr b="0" i="0" sz="3200" u="none" cap="none" strike="noStrike">
              <a:solidFill>
                <a:schemeClr val="lt1"/>
              </a:solidFill>
              <a:latin typeface="Arial"/>
              <a:ea typeface="Arial"/>
              <a:cs typeface="Arial"/>
              <a:sym typeface="Arial"/>
            </a:endParaRPr>
          </a:p>
        </p:txBody>
      </p:sp>
      <p:sp>
        <p:nvSpPr>
          <p:cNvPr id="272" name="Shape 272"/>
          <p:cNvSpPr txBox="1"/>
          <p:nvPr>
            <p:ph idx="1" type="body"/>
          </p:nvPr>
        </p:nvSpPr>
        <p:spPr>
          <a:xfrm>
            <a:off x="457201" y="982315"/>
            <a:ext cx="4798500" cy="3419100"/>
          </a:xfrm>
          <a:prstGeom prst="rect">
            <a:avLst/>
          </a:prstGeom>
          <a:noFill/>
          <a:ln>
            <a:noFill/>
          </a:ln>
        </p:spPr>
        <p:txBody>
          <a:bodyPr anchorCtr="0" anchor="ctr" bIns="45700" lIns="91425" spcFirstLastPara="1" rIns="91425" wrap="square" tIns="45700">
            <a:noAutofit/>
          </a:bodyPr>
          <a:lstStyle/>
          <a:p>
            <a:pPr indent="-342900" lvl="0" marL="342900" marR="0" rtl="0" algn="l">
              <a:spcBef>
                <a:spcPts val="560"/>
              </a:spcBef>
              <a:spcAft>
                <a:spcPts val="0"/>
              </a:spcAft>
              <a:buClr>
                <a:schemeClr val="lt1"/>
              </a:buClr>
              <a:buSzPts val="2800"/>
              <a:buFont typeface="Arial"/>
              <a:buChar char="•"/>
            </a:pPr>
            <a:r>
              <a:rPr lang="en-US"/>
              <a:t>Groups dependencies by concept</a:t>
            </a:r>
            <a:endParaRPr b="0" i="0" sz="2800" u="none" cap="none" strike="noStrike">
              <a:solidFill>
                <a:schemeClr val="lt1"/>
              </a:solidFill>
              <a:latin typeface="Arial"/>
              <a:ea typeface="Arial"/>
              <a:cs typeface="Arial"/>
              <a:sym typeface="Arial"/>
            </a:endParaRPr>
          </a:p>
          <a:p>
            <a:pPr indent="-342900" lvl="0" marL="342900" marR="0" rtl="0" algn="l">
              <a:spcBef>
                <a:spcPts val="560"/>
              </a:spcBef>
              <a:spcAft>
                <a:spcPts val="0"/>
              </a:spcAft>
              <a:buClr>
                <a:schemeClr val="lt1"/>
              </a:buClr>
              <a:buSzPts val="2800"/>
              <a:buFont typeface="Arial"/>
              <a:buChar char="•"/>
            </a:pPr>
            <a:r>
              <a:rPr lang="en-US"/>
              <a:t>Manages dependency versions that work together</a:t>
            </a:r>
            <a:endParaRPr/>
          </a:p>
          <a:p>
            <a:pPr indent="-342900" lvl="0" marL="342900" marR="0" rtl="0" algn="l">
              <a:spcBef>
                <a:spcPts val="560"/>
              </a:spcBef>
              <a:spcAft>
                <a:spcPts val="0"/>
              </a:spcAft>
              <a:buClr>
                <a:schemeClr val="lt1"/>
              </a:buClr>
              <a:buSzPts val="2800"/>
              <a:buFont typeface="Arial"/>
              <a:buChar char="•"/>
            </a:pPr>
            <a:r>
              <a:rPr lang="en-US"/>
              <a:t>Excludes libraries you don’t need</a:t>
            </a:r>
            <a:endParaRPr/>
          </a:p>
          <a:p>
            <a:pPr indent="0" lvl="0" marL="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Shape 277"/>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Spring Initializr</a:t>
            </a:r>
            <a:endParaRPr b="0" i="0" sz="3200" u="none" cap="none" strike="noStrike">
              <a:solidFill>
                <a:schemeClr val="lt1"/>
              </a:solidFill>
              <a:latin typeface="Arial"/>
              <a:ea typeface="Arial"/>
              <a:cs typeface="Arial"/>
              <a:sym typeface="Arial"/>
            </a:endParaRPr>
          </a:p>
        </p:txBody>
      </p:sp>
      <p:pic>
        <p:nvPicPr>
          <p:cNvPr id="278" name="Shape 278"/>
          <p:cNvPicPr preferRelativeResize="0"/>
          <p:nvPr/>
        </p:nvPicPr>
        <p:blipFill>
          <a:blip r:embed="rId3">
            <a:alphaModFix/>
          </a:blip>
          <a:stretch>
            <a:fillRect/>
          </a:stretch>
        </p:blipFill>
        <p:spPr>
          <a:xfrm>
            <a:off x="1548775" y="934900"/>
            <a:ext cx="5376000" cy="36943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Shape 284"/>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lang="en-US"/>
              <a:t>Why Spring Boot?</a:t>
            </a:r>
            <a:endParaRPr b="0" i="0" sz="3200" u="none" cap="none" strike="noStrike">
              <a:solidFill>
                <a:srgbClr val="138A7E"/>
              </a:solidFill>
              <a:latin typeface="Arial"/>
              <a:ea typeface="Arial"/>
              <a:cs typeface="Arial"/>
              <a:sym typeface="Arial"/>
            </a:endParaRPr>
          </a:p>
        </p:txBody>
      </p:sp>
      <p:sp>
        <p:nvSpPr>
          <p:cNvPr id="285" name="Shape 285"/>
          <p:cNvSpPr txBox="1"/>
          <p:nvPr>
            <p:ph idx="1" type="body"/>
          </p:nvPr>
        </p:nvSpPr>
        <p:spPr>
          <a:xfrm>
            <a:off x="810380" y="1108074"/>
            <a:ext cx="7745400" cy="3273000"/>
          </a:xfrm>
          <a:prstGeom prst="rect">
            <a:avLst/>
          </a:prstGeom>
          <a:noFill/>
          <a:ln>
            <a:noFill/>
          </a:ln>
        </p:spPr>
        <p:txBody>
          <a:bodyPr anchorCtr="0" anchor="ctr" bIns="45700" lIns="91425" spcFirstLastPara="1" rIns="91425" wrap="square" tIns="45700">
            <a:noAutofit/>
          </a:bodyPr>
          <a:lstStyle/>
          <a:p>
            <a:pPr indent="-514350" lvl="0" marL="514350" marR="0" rtl="0" algn="l">
              <a:spcBef>
                <a:spcPts val="0"/>
              </a:spcBef>
              <a:spcAft>
                <a:spcPts val="0"/>
              </a:spcAft>
              <a:buClr>
                <a:srgbClr val="7A7A7A"/>
              </a:buClr>
              <a:buSzPts val="2800"/>
              <a:buFont typeface="Source Sans Pro"/>
              <a:buAutoNum type="arabicPeriod"/>
            </a:pPr>
            <a:r>
              <a:rPr lang="en-US">
                <a:solidFill>
                  <a:srgbClr val="7A7A7A"/>
                </a:solidFill>
              </a:rPr>
              <a:t>Dependency Management</a:t>
            </a:r>
            <a:endParaRPr>
              <a:solidFill>
                <a:srgbClr val="7A7A7A"/>
              </a:solidFill>
            </a:endParaRPr>
          </a:p>
          <a:p>
            <a:pPr indent="-514350" lvl="0" marL="514350" marR="0" rtl="0" algn="l">
              <a:spcBef>
                <a:spcPts val="560"/>
              </a:spcBef>
              <a:spcAft>
                <a:spcPts val="0"/>
              </a:spcAft>
              <a:buClr>
                <a:schemeClr val="lt1"/>
              </a:buClr>
              <a:buSzPts val="2800"/>
              <a:buFont typeface="Source Sans Pro"/>
              <a:buAutoNum type="arabicPeriod"/>
            </a:pPr>
            <a:r>
              <a:rPr lang="en-US"/>
              <a:t>Stand-alone Spring Applications</a:t>
            </a:r>
            <a:endParaRPr b="0" i="0" sz="2800" u="none" cap="none" strike="noStrike">
              <a:latin typeface="Arial"/>
              <a:ea typeface="Arial"/>
              <a:cs typeface="Arial"/>
              <a:sym typeface="Aria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Conventions</a:t>
            </a:r>
            <a:endParaRPr>
              <a:solidFill>
                <a:srgbClr val="7A7A7A"/>
              </a:solidFil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Production-ready features</a:t>
            </a:r>
            <a:endParaRPr>
              <a:solidFill>
                <a:srgbClr val="7A7A7A"/>
              </a:solidFill>
            </a:endParaRPr>
          </a:p>
          <a:p>
            <a:pPr indent="-165100" lvl="0" marL="34290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Shape 290"/>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lang="en-US"/>
              <a:t>Stand-Alone Spring Applications</a:t>
            </a:r>
            <a:endParaRPr b="0" i="0" sz="3200" u="none" cap="none" strike="noStrike">
              <a:solidFill>
                <a:schemeClr val="lt1"/>
              </a:solidFill>
              <a:latin typeface="Arial"/>
              <a:ea typeface="Arial"/>
              <a:cs typeface="Arial"/>
              <a:sym typeface="Arial"/>
            </a:endParaRPr>
          </a:p>
        </p:txBody>
      </p:sp>
      <p:pic>
        <p:nvPicPr>
          <p:cNvPr id="291" name="Shape 291"/>
          <p:cNvPicPr preferRelativeResize="0"/>
          <p:nvPr/>
        </p:nvPicPr>
        <p:blipFill>
          <a:blip r:embed="rId3">
            <a:alphaModFix/>
          </a:blip>
          <a:stretch>
            <a:fillRect/>
          </a:stretch>
        </p:blipFill>
        <p:spPr>
          <a:xfrm>
            <a:off x="2403025" y="1262294"/>
            <a:ext cx="2199150" cy="1465723"/>
          </a:xfrm>
          <a:prstGeom prst="rect">
            <a:avLst/>
          </a:prstGeom>
          <a:noFill/>
          <a:ln>
            <a:noFill/>
          </a:ln>
        </p:spPr>
      </p:pic>
      <p:pic>
        <p:nvPicPr>
          <p:cNvPr id="292" name="Shape 292"/>
          <p:cNvPicPr preferRelativeResize="0"/>
          <p:nvPr/>
        </p:nvPicPr>
        <p:blipFill>
          <a:blip r:embed="rId4">
            <a:alphaModFix/>
          </a:blip>
          <a:stretch>
            <a:fillRect/>
          </a:stretch>
        </p:blipFill>
        <p:spPr>
          <a:xfrm>
            <a:off x="1708275" y="3177590"/>
            <a:ext cx="2695575" cy="762000"/>
          </a:xfrm>
          <a:prstGeom prst="rect">
            <a:avLst/>
          </a:prstGeom>
          <a:noFill/>
          <a:ln>
            <a:noFill/>
          </a:ln>
        </p:spPr>
      </p:pic>
      <p:pic>
        <p:nvPicPr>
          <p:cNvPr id="293" name="Shape 293"/>
          <p:cNvPicPr preferRelativeResize="0"/>
          <p:nvPr/>
        </p:nvPicPr>
        <p:blipFill>
          <a:blip r:embed="rId5">
            <a:alphaModFix/>
          </a:blip>
          <a:stretch>
            <a:fillRect/>
          </a:stretch>
        </p:blipFill>
        <p:spPr>
          <a:xfrm>
            <a:off x="5223150" y="1972100"/>
            <a:ext cx="3034849" cy="1522475"/>
          </a:xfrm>
          <a:prstGeom prst="rect">
            <a:avLst/>
          </a:prstGeom>
          <a:noFill/>
          <a:ln>
            <a:noFill/>
          </a:ln>
        </p:spPr>
      </p:pic>
    </p:spTree>
  </p:cSld>
  <p:clrMapOvr>
    <a:masterClrMapping/>
  </p:clrMapOvr>
  <p:transition spd="slow">
    <p:fade thruBlk="1"/>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Shape 298"/>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lang="en-US"/>
              <a:t>Stand-Alone Spring Applications</a:t>
            </a:r>
            <a:endParaRPr b="0" i="0" sz="3200" u="none" cap="none" strike="noStrike">
              <a:solidFill>
                <a:schemeClr val="lt1"/>
              </a:solidFill>
              <a:latin typeface="Arial"/>
              <a:ea typeface="Arial"/>
              <a:cs typeface="Arial"/>
              <a:sym typeface="Arial"/>
            </a:endParaRPr>
          </a:p>
        </p:txBody>
      </p:sp>
      <p:sp>
        <p:nvSpPr>
          <p:cNvPr id="299" name="Shape 299"/>
          <p:cNvSpPr txBox="1"/>
          <p:nvPr/>
        </p:nvSpPr>
        <p:spPr>
          <a:xfrm>
            <a:off x="414900" y="1193525"/>
            <a:ext cx="8474100" cy="3364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a:solidFill>
                  <a:srgbClr val="F5F5F5"/>
                </a:solidFill>
                <a:latin typeface="Courier"/>
                <a:ea typeface="Courier"/>
                <a:cs typeface="Courier"/>
                <a:sym typeface="Courier"/>
              </a:rPr>
              <a:t>$ mvn spring-boot:run</a:t>
            </a:r>
            <a:br>
              <a:rPr lang="en-US">
                <a:solidFill>
                  <a:srgbClr val="F5F5F5"/>
                </a:solidFill>
                <a:latin typeface="Courier"/>
                <a:ea typeface="Courier"/>
                <a:cs typeface="Courier"/>
                <a:sym typeface="Courier"/>
              </a:rPr>
            </a:b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____          _            __ _ _</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 ___'_ __ _ _(_)_ __  __ _ \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)\___ | '_ | '_| | '_ \/ _` | \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___)| |_)| | | | | || (_| |  )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|____| .__|_| |_|_| |_\__, | /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=========|_|==============|___/=/_/_/_/</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Spring Boot ::  (v2.0.3.RELEASE)</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 . (log output here)</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Started Example in 2.222 seconds (JVM running for 6.514)</a:t>
            </a:r>
            <a:endParaRPr>
              <a:solidFill>
                <a:srgbClr val="F5F5F5"/>
              </a:solidFill>
              <a:latin typeface="Courier"/>
              <a:ea typeface="Courier"/>
              <a:cs typeface="Courier"/>
              <a:sym typeface="Courier"/>
            </a:endParaRPr>
          </a:p>
        </p:txBody>
      </p:sp>
    </p:spTree>
  </p:cSld>
  <p:clrMapOvr>
    <a:masterClrMapping/>
  </p:clrMapOvr>
  <p:transition spd="slow">
    <p:fade thruBlk="1"/>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Shape 304"/>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lang="en-US"/>
              <a:t>Stand-Alone Spring Applications</a:t>
            </a:r>
            <a:endParaRPr b="0" i="0" sz="3200" u="none" cap="none" strike="noStrike">
              <a:solidFill>
                <a:schemeClr val="lt1"/>
              </a:solidFill>
              <a:latin typeface="Arial"/>
              <a:ea typeface="Arial"/>
              <a:cs typeface="Arial"/>
              <a:sym typeface="Arial"/>
            </a:endParaRPr>
          </a:p>
        </p:txBody>
      </p:sp>
      <p:sp>
        <p:nvSpPr>
          <p:cNvPr id="305" name="Shape 305"/>
          <p:cNvSpPr txBox="1"/>
          <p:nvPr/>
        </p:nvSpPr>
        <p:spPr>
          <a:xfrm>
            <a:off x="184350" y="1000300"/>
            <a:ext cx="8775300" cy="3546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a:solidFill>
                  <a:srgbClr val="F5F5F5"/>
                </a:solidFill>
                <a:latin typeface="Courier"/>
                <a:ea typeface="Courier"/>
                <a:cs typeface="Courier"/>
                <a:sym typeface="Courier"/>
              </a:rPr>
              <a:t>$ mvn package</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a:t>
            </a:r>
            <a:br>
              <a:rPr lang="en-US">
                <a:solidFill>
                  <a:srgbClr val="F5F5F5"/>
                </a:solidFill>
                <a:latin typeface="Courier"/>
                <a:ea typeface="Courier"/>
                <a:cs typeface="Courier"/>
                <a:sym typeface="Courier"/>
              </a:rPr>
            </a:b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java -jar target/myproject-0.0.1-SNAPSHOT.jar</a:t>
            </a:r>
            <a:br>
              <a:rPr lang="en-US">
                <a:solidFill>
                  <a:srgbClr val="F5F5F5"/>
                </a:solidFill>
                <a:latin typeface="Courier"/>
                <a:ea typeface="Courier"/>
                <a:cs typeface="Courier"/>
                <a:sym typeface="Courier"/>
              </a:rPr>
            </a:b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____          _            __ _ _</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 ___'_ __ _ _(_)_ __  __ _ \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)\___ | '_ | '_| | '_ \/ _` | \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___)| |_)| | | | | || (_| |  )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|____| .__|_| |_|_| |_\__, | /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=========|_|==============|___/=/_/_/_/</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Spring Boot ::  (v2.0.3.RELEASE)</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 . (log output here)</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 . .</a:t>
            </a:r>
            <a:br>
              <a:rPr lang="en-US">
                <a:solidFill>
                  <a:srgbClr val="F5F5F5"/>
                </a:solidFill>
                <a:latin typeface="Courier"/>
                <a:ea typeface="Courier"/>
                <a:cs typeface="Courier"/>
                <a:sym typeface="Courier"/>
              </a:rPr>
            </a:br>
            <a:r>
              <a:rPr lang="en-US">
                <a:solidFill>
                  <a:srgbClr val="F5F5F5"/>
                </a:solidFill>
                <a:latin typeface="Courier"/>
                <a:ea typeface="Courier"/>
                <a:cs typeface="Courier"/>
                <a:sym typeface="Courier"/>
              </a:rPr>
              <a:t>........ Started Example in 2.536 seconds (JVM running for 2.864)</a:t>
            </a:r>
            <a:endParaRPr>
              <a:solidFill>
                <a:srgbClr val="F5F5F5"/>
              </a:solidFill>
              <a:latin typeface="Courier"/>
              <a:ea typeface="Courier"/>
              <a:cs typeface="Courier"/>
              <a:sym typeface="Courier"/>
            </a:endParaRPr>
          </a:p>
        </p:txBody>
      </p:sp>
    </p:spTree>
  </p:cSld>
  <p:clrMapOvr>
    <a:masterClrMapping/>
  </p:clrMapOvr>
  <p:transition spd="slow">
    <p:fade thruBlk="1"/>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Shape 311"/>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lang="en-US"/>
              <a:t>Why Spring Boot?</a:t>
            </a:r>
            <a:endParaRPr b="0" i="0" sz="3200" u="none" cap="none" strike="noStrike">
              <a:solidFill>
                <a:srgbClr val="138A7E"/>
              </a:solidFill>
              <a:latin typeface="Arial"/>
              <a:ea typeface="Arial"/>
              <a:cs typeface="Arial"/>
              <a:sym typeface="Arial"/>
            </a:endParaRPr>
          </a:p>
        </p:txBody>
      </p:sp>
      <p:sp>
        <p:nvSpPr>
          <p:cNvPr id="312" name="Shape 312"/>
          <p:cNvSpPr txBox="1"/>
          <p:nvPr>
            <p:ph idx="1" type="body"/>
          </p:nvPr>
        </p:nvSpPr>
        <p:spPr>
          <a:xfrm>
            <a:off x="810380" y="1108074"/>
            <a:ext cx="7745400" cy="3273000"/>
          </a:xfrm>
          <a:prstGeom prst="rect">
            <a:avLst/>
          </a:prstGeom>
          <a:noFill/>
          <a:ln>
            <a:noFill/>
          </a:ln>
        </p:spPr>
        <p:txBody>
          <a:bodyPr anchorCtr="0" anchor="ctr" bIns="45700" lIns="91425" spcFirstLastPara="1" rIns="91425" wrap="square" tIns="45700">
            <a:noAutofit/>
          </a:bodyPr>
          <a:lstStyle/>
          <a:p>
            <a:pPr indent="-514350" lvl="0" marL="514350" marR="0" rtl="0" algn="l">
              <a:spcBef>
                <a:spcPts val="0"/>
              </a:spcBef>
              <a:spcAft>
                <a:spcPts val="0"/>
              </a:spcAft>
              <a:buClr>
                <a:srgbClr val="7A7A7A"/>
              </a:buClr>
              <a:buSzPts val="2800"/>
              <a:buFont typeface="Source Sans Pro"/>
              <a:buAutoNum type="arabicPeriod"/>
            </a:pPr>
            <a:r>
              <a:rPr lang="en-US">
                <a:solidFill>
                  <a:srgbClr val="7A7A7A"/>
                </a:solidFill>
              </a:rPr>
              <a:t>Dependency Management</a:t>
            </a:r>
            <a:endParaRPr>
              <a:solidFill>
                <a:srgbClr val="7A7A7A"/>
              </a:solidFil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Stand-alone Spring Applications</a:t>
            </a:r>
            <a:endParaRPr b="0" i="0" sz="2800" u="none" cap="none" strike="noStrike">
              <a:solidFill>
                <a:srgbClr val="7A7A7A"/>
              </a:solidFill>
              <a:latin typeface="Arial"/>
              <a:ea typeface="Arial"/>
              <a:cs typeface="Arial"/>
              <a:sym typeface="Arial"/>
            </a:endParaRPr>
          </a:p>
          <a:p>
            <a:pPr indent="-514350" lvl="0" marL="514350" marR="0" rtl="0" algn="l">
              <a:spcBef>
                <a:spcPts val="560"/>
              </a:spcBef>
              <a:spcAft>
                <a:spcPts val="0"/>
              </a:spcAft>
              <a:buClr>
                <a:schemeClr val="lt1"/>
              </a:buClr>
              <a:buSzPts val="2800"/>
              <a:buFont typeface="Source Sans Pro"/>
              <a:buAutoNum type="arabicPeriod"/>
            </a:pPr>
            <a:r>
              <a:rPr lang="en-US"/>
              <a:t>Conventions</a:t>
            </a:r>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Production-ready features</a:t>
            </a:r>
            <a:endParaRPr>
              <a:solidFill>
                <a:srgbClr val="7A7A7A"/>
              </a:solidFill>
            </a:endParaRPr>
          </a:p>
          <a:p>
            <a:pPr indent="-165100" lvl="0" marL="34290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Shape 317"/>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lang="en-US"/>
              <a:t>Conventions</a:t>
            </a:r>
            <a:endParaRPr b="0" i="0" sz="3200" u="none" cap="none" strike="noStrike">
              <a:solidFill>
                <a:schemeClr val="lt1"/>
              </a:solidFill>
              <a:latin typeface="Arial"/>
              <a:ea typeface="Arial"/>
              <a:cs typeface="Arial"/>
              <a:sym typeface="Arial"/>
            </a:endParaRPr>
          </a:p>
        </p:txBody>
      </p:sp>
      <p:pic>
        <p:nvPicPr>
          <p:cNvPr id="318" name="Shape 318"/>
          <p:cNvPicPr preferRelativeResize="0"/>
          <p:nvPr/>
        </p:nvPicPr>
        <p:blipFill>
          <a:blip r:embed="rId3">
            <a:alphaModFix/>
          </a:blip>
          <a:stretch>
            <a:fillRect/>
          </a:stretch>
        </p:blipFill>
        <p:spPr>
          <a:xfrm>
            <a:off x="1900238" y="1265790"/>
            <a:ext cx="5343525" cy="1828800"/>
          </a:xfrm>
          <a:prstGeom prst="rect">
            <a:avLst/>
          </a:prstGeom>
          <a:noFill/>
          <a:ln>
            <a:noFill/>
          </a:ln>
        </p:spPr>
      </p:pic>
    </p:spTree>
  </p:cSld>
  <p:clrMapOvr>
    <a:masterClrMapping/>
  </p:clrMapOvr>
  <p:transition spd="slow">
    <p:fade thruBlk="1"/>
  </p:transition>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Shape 324"/>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lang="en-US"/>
              <a:t>Why Spring Boot?</a:t>
            </a:r>
            <a:endParaRPr b="0" i="0" sz="3200" u="none" cap="none" strike="noStrike">
              <a:solidFill>
                <a:srgbClr val="138A7E"/>
              </a:solidFill>
              <a:latin typeface="Arial"/>
              <a:ea typeface="Arial"/>
              <a:cs typeface="Arial"/>
              <a:sym typeface="Arial"/>
            </a:endParaRPr>
          </a:p>
        </p:txBody>
      </p:sp>
      <p:sp>
        <p:nvSpPr>
          <p:cNvPr id="325" name="Shape 325"/>
          <p:cNvSpPr txBox="1"/>
          <p:nvPr>
            <p:ph idx="1" type="body"/>
          </p:nvPr>
        </p:nvSpPr>
        <p:spPr>
          <a:xfrm>
            <a:off x="810380" y="1108074"/>
            <a:ext cx="7745400" cy="3273000"/>
          </a:xfrm>
          <a:prstGeom prst="rect">
            <a:avLst/>
          </a:prstGeom>
          <a:noFill/>
          <a:ln>
            <a:noFill/>
          </a:ln>
        </p:spPr>
        <p:txBody>
          <a:bodyPr anchorCtr="0" anchor="ctr" bIns="45700" lIns="91425" spcFirstLastPara="1" rIns="91425" wrap="square" tIns="45700">
            <a:noAutofit/>
          </a:bodyPr>
          <a:lstStyle/>
          <a:p>
            <a:pPr indent="-514350" lvl="0" marL="514350" marR="0" rtl="0" algn="l">
              <a:spcBef>
                <a:spcPts val="0"/>
              </a:spcBef>
              <a:spcAft>
                <a:spcPts val="0"/>
              </a:spcAft>
              <a:buClr>
                <a:srgbClr val="7A7A7A"/>
              </a:buClr>
              <a:buSzPts val="2800"/>
              <a:buFont typeface="Source Sans Pro"/>
              <a:buAutoNum type="arabicPeriod"/>
            </a:pPr>
            <a:r>
              <a:rPr lang="en-US">
                <a:solidFill>
                  <a:srgbClr val="7A7A7A"/>
                </a:solidFill>
              </a:rPr>
              <a:t>Dependency Management</a:t>
            </a:r>
            <a:endParaRPr>
              <a:solidFill>
                <a:srgbClr val="7A7A7A"/>
              </a:solidFil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Stand-alone Spring Applications</a:t>
            </a:r>
            <a:endParaRPr b="0" i="0" sz="2800" u="none" cap="none" strike="noStrike">
              <a:solidFill>
                <a:srgbClr val="7A7A7A"/>
              </a:solidFill>
              <a:latin typeface="Arial"/>
              <a:ea typeface="Arial"/>
              <a:cs typeface="Arial"/>
              <a:sym typeface="Aria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Conventions</a:t>
            </a:r>
            <a:endParaRPr>
              <a:solidFill>
                <a:srgbClr val="7A7A7A"/>
              </a:solidFill>
            </a:endParaRPr>
          </a:p>
          <a:p>
            <a:pPr indent="-514350" lvl="0" marL="514350" marR="0" rtl="0" algn="l">
              <a:spcBef>
                <a:spcPts val="560"/>
              </a:spcBef>
              <a:spcAft>
                <a:spcPts val="0"/>
              </a:spcAft>
              <a:buClr>
                <a:schemeClr val="lt1"/>
              </a:buClr>
              <a:buSzPts val="2800"/>
              <a:buFont typeface="Source Sans Pro"/>
              <a:buAutoNum type="arabicPeriod"/>
            </a:pPr>
            <a:r>
              <a:rPr lang="en-US"/>
              <a:t>Production-ready features</a:t>
            </a:r>
            <a:endParaRPr/>
          </a:p>
          <a:p>
            <a:pPr indent="-165100" lvl="0" marL="34290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457199" y="320040"/>
            <a:ext cx="8229601" cy="3635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lang="en-US"/>
              <a:t>Why Spring?</a:t>
            </a:r>
            <a:endParaRPr b="0" i="0" sz="3200" u="none" cap="none" strike="noStrike">
              <a:solidFill>
                <a:srgbClr val="138A7E"/>
              </a:solidFill>
              <a:latin typeface="Arial"/>
              <a:ea typeface="Arial"/>
              <a:cs typeface="Arial"/>
              <a:sym typeface="Arial"/>
            </a:endParaRPr>
          </a:p>
        </p:txBody>
      </p:sp>
      <p:sp>
        <p:nvSpPr>
          <p:cNvPr id="154" name="Shape 154"/>
          <p:cNvSpPr txBox="1"/>
          <p:nvPr>
            <p:ph idx="1" type="body"/>
          </p:nvPr>
        </p:nvSpPr>
        <p:spPr>
          <a:xfrm>
            <a:off x="810380" y="1108074"/>
            <a:ext cx="7745259" cy="3273007"/>
          </a:xfrm>
          <a:prstGeom prst="rect">
            <a:avLst/>
          </a:prstGeom>
          <a:noFill/>
          <a:ln>
            <a:noFill/>
          </a:ln>
        </p:spPr>
        <p:txBody>
          <a:bodyPr anchorCtr="0" anchor="ctr" bIns="45700" lIns="91425" spcFirstLastPara="1" rIns="91425" wrap="square" tIns="45700">
            <a:noAutofit/>
          </a:bodyPr>
          <a:lstStyle/>
          <a:p>
            <a:pPr indent="-514350" lvl="0" marL="514350" marR="0" rtl="0" algn="l">
              <a:spcBef>
                <a:spcPts val="0"/>
              </a:spcBef>
              <a:spcAft>
                <a:spcPts val="0"/>
              </a:spcAft>
              <a:buClr>
                <a:schemeClr val="lt1"/>
              </a:buClr>
              <a:buSzPts val="2800"/>
              <a:buFont typeface="Source Sans Pro"/>
              <a:buAutoNum type="arabicPeriod"/>
            </a:pPr>
            <a:r>
              <a:rPr lang="en-US"/>
              <a:t>Removing Boilerplate</a:t>
            </a:r>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Testability</a:t>
            </a:r>
            <a:endParaRPr b="0" i="0" sz="2800" u="none" cap="none" strike="noStrike">
              <a:solidFill>
                <a:srgbClr val="7A7A7A"/>
              </a:solidFill>
              <a:latin typeface="Arial"/>
              <a:ea typeface="Arial"/>
              <a:cs typeface="Arial"/>
              <a:sym typeface="Aria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Type Conversion</a:t>
            </a:r>
            <a:endParaRPr b="0" i="0" sz="2800" u="none" cap="none" strike="noStrike">
              <a:solidFill>
                <a:srgbClr val="7A7A7A"/>
              </a:solidFill>
              <a:latin typeface="Arial"/>
              <a:ea typeface="Arial"/>
              <a:cs typeface="Arial"/>
              <a:sym typeface="Arial"/>
            </a:endParaRPr>
          </a:p>
          <a:p>
            <a:pPr indent="-165100" lvl="0" marL="34290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Shape 330"/>
          <p:cNvSpPr txBox="1"/>
          <p:nvPr>
            <p:ph type="title"/>
          </p:nvPr>
        </p:nvSpPr>
        <p:spPr>
          <a:xfrm>
            <a:off x="457199" y="320040"/>
            <a:ext cx="8229601" cy="3635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b="0" i="0" lang="en-US" sz="3200" u="none" cap="none" strike="noStrike">
                <a:solidFill>
                  <a:schemeClr val="lt1"/>
                </a:solidFill>
                <a:latin typeface="Arial"/>
                <a:ea typeface="Arial"/>
                <a:cs typeface="Arial"/>
                <a:sym typeface="Arial"/>
              </a:rPr>
              <a:t>Actuator</a:t>
            </a:r>
            <a:endParaRPr b="0" i="0" sz="3200" u="none" cap="none" strike="noStrike">
              <a:solidFill>
                <a:schemeClr val="lt1"/>
              </a:solidFill>
              <a:latin typeface="Arial"/>
              <a:ea typeface="Arial"/>
              <a:cs typeface="Arial"/>
              <a:sym typeface="Arial"/>
            </a:endParaRPr>
          </a:p>
        </p:txBody>
      </p:sp>
      <p:sp>
        <p:nvSpPr>
          <p:cNvPr id="331" name="Shape 331"/>
          <p:cNvSpPr txBox="1"/>
          <p:nvPr>
            <p:ph idx="1" type="body"/>
          </p:nvPr>
        </p:nvSpPr>
        <p:spPr>
          <a:xfrm>
            <a:off x="457200" y="1108075"/>
            <a:ext cx="8229600" cy="180687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1"/>
              </a:buClr>
              <a:buSzPts val="3200"/>
              <a:buFont typeface="Arial"/>
              <a:buNone/>
            </a:pPr>
            <a:r>
              <a:rPr b="0" i="0" lang="en-US" sz="3200" u="none" cap="none" strike="noStrike">
                <a:solidFill>
                  <a:schemeClr val="lt1"/>
                </a:solidFill>
                <a:latin typeface="Arial"/>
                <a:ea typeface="Arial"/>
                <a:cs typeface="Arial"/>
                <a:sym typeface="Arial"/>
              </a:rPr>
              <a:t>Offers production-ready features such as monitoring and metrics to improve operator efficiency</a:t>
            </a:r>
            <a:endParaRPr/>
          </a:p>
        </p:txBody>
      </p:sp>
      <p:pic>
        <p:nvPicPr>
          <p:cNvPr descr="Screen Shot 2016-01-13 at 10.40.43 PM.png" id="332" name="Shape 332"/>
          <p:cNvPicPr preferRelativeResize="0"/>
          <p:nvPr/>
        </p:nvPicPr>
        <p:blipFill rotWithShape="1">
          <a:blip r:embed="rId3">
            <a:alphaModFix/>
          </a:blip>
          <a:srcRect b="0" l="0" r="0" t="0"/>
          <a:stretch/>
        </p:blipFill>
        <p:spPr>
          <a:xfrm>
            <a:off x="1612900" y="3430495"/>
            <a:ext cx="5905500" cy="1130300"/>
          </a:xfrm>
          <a:prstGeom prst="rect">
            <a:avLst/>
          </a:prstGeom>
          <a:noFill/>
          <a:ln>
            <a:noFill/>
          </a:ln>
        </p:spPr>
      </p:pic>
      <p:pic>
        <p:nvPicPr>
          <p:cNvPr descr="Screen Shot 2016-01-22 at 5.08.38 PM.png" id="333" name="Shape 333"/>
          <p:cNvPicPr preferRelativeResize="0"/>
          <p:nvPr/>
        </p:nvPicPr>
        <p:blipFill rotWithShape="1">
          <a:blip r:embed="rId4">
            <a:alphaModFix/>
          </a:blip>
          <a:srcRect b="0" l="0" r="0" t="0"/>
          <a:stretch/>
        </p:blipFill>
        <p:spPr>
          <a:xfrm>
            <a:off x="1612899" y="3402087"/>
            <a:ext cx="5905501" cy="1130300"/>
          </a:xfrm>
          <a:prstGeom prst="rect">
            <a:avLst/>
          </a:prstGeom>
          <a:noFill/>
          <a:ln>
            <a:noFill/>
          </a:ln>
        </p:spPr>
      </p:pic>
      <p:sp>
        <p:nvSpPr>
          <p:cNvPr id="334" name="Shape 334"/>
          <p:cNvSpPr/>
          <p:nvPr/>
        </p:nvSpPr>
        <p:spPr>
          <a:xfrm>
            <a:off x="3241524" y="3967237"/>
            <a:ext cx="2947740" cy="261257"/>
          </a:xfrm>
          <a:prstGeom prst="rect">
            <a:avLst/>
          </a:prstGeom>
          <a:noFill/>
          <a:ln cap="flat" cmpd="sng" w="571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Source Sans Pro"/>
              <a:ea typeface="Source Sans Pro"/>
              <a:cs typeface="Source Sans Pro"/>
              <a:sym typeface="Source Sans Pro"/>
            </a:endParaRPr>
          </a:p>
        </p:txBody>
      </p:sp>
    </p:spTree>
  </p:cSld>
  <p:clrMapOvr>
    <a:masterClrMapping/>
  </p:clrMapOvr>
  <p:transition spd="slow">
    <p:fade thruBlk="1"/>
  </p:transition>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Shape 339"/>
          <p:cNvSpPr txBox="1"/>
          <p:nvPr>
            <p:ph type="title"/>
          </p:nvPr>
        </p:nvSpPr>
        <p:spPr>
          <a:xfrm>
            <a:off x="457199" y="307945"/>
            <a:ext cx="8229601" cy="3635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b="0" i="0" lang="en-US" sz="3200" u="none" cap="none" strike="noStrike">
                <a:solidFill>
                  <a:schemeClr val="lt1"/>
                </a:solidFill>
                <a:latin typeface="Arial"/>
                <a:ea typeface="Arial"/>
                <a:cs typeface="Arial"/>
                <a:sym typeface="Arial"/>
              </a:rPr>
              <a:t>Actuator</a:t>
            </a:r>
            <a:endParaRPr/>
          </a:p>
        </p:txBody>
      </p:sp>
      <p:sp>
        <p:nvSpPr>
          <p:cNvPr id="340" name="Shape 340"/>
          <p:cNvSpPr txBox="1"/>
          <p:nvPr>
            <p:ph idx="1" type="body"/>
          </p:nvPr>
        </p:nvSpPr>
        <p:spPr>
          <a:xfrm>
            <a:off x="329342" y="951135"/>
            <a:ext cx="8229600" cy="185915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2800"/>
              <a:buFont typeface="Arial"/>
              <a:buNone/>
            </a:pPr>
            <a:r>
              <a:rPr b="0" i="0" lang="en-US" sz="2800" u="none" cap="none" strike="noStrike">
                <a:solidFill>
                  <a:schemeClr val="lt1"/>
                </a:solidFill>
                <a:latin typeface="Arial"/>
                <a:ea typeface="Arial"/>
                <a:cs typeface="Arial"/>
                <a:sym typeface="Arial"/>
              </a:rPr>
              <a:t>Actuator Services are exposed through </a:t>
            </a:r>
            <a:endParaRPr/>
          </a:p>
          <a:p>
            <a:pPr indent="-285750" lvl="1" marL="742950" marR="0" rtl="0" algn="l">
              <a:spcBef>
                <a:spcPts val="400"/>
              </a:spcBef>
              <a:spcAft>
                <a:spcPts val="0"/>
              </a:spcAft>
              <a:buClr>
                <a:schemeClr val="lt1"/>
              </a:buClr>
              <a:buSzPts val="2000"/>
              <a:buFont typeface="Arial"/>
              <a:buChar char="–"/>
            </a:pPr>
            <a:r>
              <a:rPr b="0" i="0" lang="en-US" sz="2000" u="none" cap="none" strike="noStrike">
                <a:solidFill>
                  <a:schemeClr val="lt1"/>
                </a:solidFill>
                <a:latin typeface="Arial"/>
                <a:ea typeface="Arial"/>
                <a:cs typeface="Arial"/>
                <a:sym typeface="Arial"/>
              </a:rPr>
              <a:t>HTTP endpoints </a:t>
            </a:r>
            <a:endParaRPr b="0" i="0" sz="2000" u="none" cap="none" strike="noStrike">
              <a:solidFill>
                <a:schemeClr val="lt1"/>
              </a:solidFill>
              <a:latin typeface="Arial"/>
              <a:ea typeface="Arial"/>
              <a:cs typeface="Arial"/>
              <a:sym typeface="Arial"/>
            </a:endParaRPr>
          </a:p>
          <a:p>
            <a:pPr indent="-285750" lvl="1" marL="742950" marR="0" rtl="0" algn="l">
              <a:spcBef>
                <a:spcPts val="400"/>
              </a:spcBef>
              <a:spcAft>
                <a:spcPts val="0"/>
              </a:spcAft>
              <a:buClr>
                <a:schemeClr val="lt1"/>
              </a:buClr>
              <a:buSzPts val="2000"/>
              <a:buFont typeface="Arial"/>
              <a:buChar char="–"/>
            </a:pPr>
            <a:r>
              <a:rPr b="0" i="0" lang="en-US" sz="2000" u="none" cap="none" strike="noStrike">
                <a:solidFill>
                  <a:schemeClr val="lt1"/>
                </a:solidFill>
                <a:latin typeface="Arial"/>
                <a:ea typeface="Arial"/>
                <a:cs typeface="Arial"/>
                <a:sym typeface="Arial"/>
              </a:rPr>
              <a:t>shell interface</a:t>
            </a:r>
            <a:endParaRPr/>
          </a:p>
          <a:p>
            <a:pPr indent="-285750" lvl="1" marL="742950" marR="0" rtl="0" algn="l">
              <a:spcBef>
                <a:spcPts val="400"/>
              </a:spcBef>
              <a:spcAft>
                <a:spcPts val="0"/>
              </a:spcAft>
              <a:buClr>
                <a:schemeClr val="lt1"/>
              </a:buClr>
              <a:buSzPts val="2000"/>
              <a:buFont typeface="Arial"/>
              <a:buChar char="–"/>
            </a:pPr>
            <a:r>
              <a:rPr b="0" i="0" lang="en-US" sz="2000" u="none" cap="none" strike="noStrike">
                <a:solidFill>
                  <a:schemeClr val="lt1"/>
                </a:solidFill>
                <a:latin typeface="Arial"/>
                <a:ea typeface="Arial"/>
                <a:cs typeface="Arial"/>
                <a:sym typeface="Arial"/>
              </a:rPr>
              <a:t>JMX Beans</a:t>
            </a:r>
            <a:endParaRPr b="0" i="0" sz="2000" u="none" cap="none" strike="noStrike">
              <a:solidFill>
                <a:schemeClr val="lt1"/>
              </a:solidFill>
              <a:latin typeface="Arial"/>
              <a:ea typeface="Arial"/>
              <a:cs typeface="Arial"/>
              <a:sym typeface="Arial"/>
            </a:endParaRPr>
          </a:p>
        </p:txBody>
      </p:sp>
      <p:sp>
        <p:nvSpPr>
          <p:cNvPr id="341" name="Shape 341"/>
          <p:cNvSpPr/>
          <p:nvPr/>
        </p:nvSpPr>
        <p:spPr>
          <a:xfrm>
            <a:off x="1536096" y="3253620"/>
            <a:ext cx="6120190" cy="1149048"/>
          </a:xfrm>
          <a:prstGeom prst="rect">
            <a:avLst/>
          </a:prstGeom>
          <a:solidFill>
            <a:srgbClr val="008881"/>
          </a:solidFill>
          <a:ln cap="flat" cmpd="sng" w="9525">
            <a:solidFill>
              <a:schemeClr val="lt1"/>
            </a:solidFill>
            <a:prstDash val="solid"/>
            <a:round/>
            <a:headEnd len="sm" w="sm" type="none"/>
            <a:tailEnd len="sm" w="sm" type="none"/>
          </a:ln>
        </p:spPr>
        <p:txBody>
          <a:bodyPr anchorCtr="0" anchor="b"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Source Sans Pro"/>
                <a:ea typeface="Source Sans Pro"/>
                <a:cs typeface="Source Sans Pro"/>
                <a:sym typeface="Source Sans Pro"/>
              </a:rPr>
              <a:t>Spring Boot Application</a:t>
            </a:r>
            <a:endParaRPr sz="1800">
              <a:solidFill>
                <a:schemeClr val="lt1"/>
              </a:solidFill>
              <a:latin typeface="Source Sans Pro"/>
              <a:ea typeface="Source Sans Pro"/>
              <a:cs typeface="Source Sans Pro"/>
              <a:sym typeface="Source Sans Pro"/>
            </a:endParaRPr>
          </a:p>
        </p:txBody>
      </p:sp>
      <p:sp>
        <p:nvSpPr>
          <p:cNvPr id="342" name="Shape 342"/>
          <p:cNvSpPr/>
          <p:nvPr/>
        </p:nvSpPr>
        <p:spPr>
          <a:xfrm>
            <a:off x="1765905" y="3643348"/>
            <a:ext cx="5636381" cy="417168"/>
          </a:xfrm>
          <a:prstGeom prst="flowChartAlternateProcess">
            <a:avLst/>
          </a:prstGeom>
          <a:solidFill>
            <a:srgbClr val="3D3D3D"/>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Source Sans Pro"/>
                <a:ea typeface="Source Sans Pro"/>
                <a:cs typeface="Source Sans Pro"/>
                <a:sym typeface="Source Sans Pro"/>
              </a:rPr>
              <a:t>Actuator</a:t>
            </a:r>
            <a:endParaRPr sz="1800">
              <a:solidFill>
                <a:schemeClr val="lt1"/>
              </a:solidFill>
              <a:latin typeface="Source Sans Pro"/>
              <a:ea typeface="Source Sans Pro"/>
              <a:cs typeface="Source Sans Pro"/>
              <a:sym typeface="Source Sans Pro"/>
            </a:endParaRPr>
          </a:p>
        </p:txBody>
      </p:sp>
      <p:sp>
        <p:nvSpPr>
          <p:cNvPr id="343" name="Shape 343"/>
          <p:cNvSpPr/>
          <p:nvPr/>
        </p:nvSpPr>
        <p:spPr>
          <a:xfrm>
            <a:off x="1971540" y="2981596"/>
            <a:ext cx="1269984" cy="661752"/>
          </a:xfrm>
          <a:prstGeom prst="rect">
            <a:avLst/>
          </a:prstGeom>
          <a:solidFill>
            <a:srgbClr val="5B5B5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Source Sans Pro"/>
                <a:ea typeface="Source Sans Pro"/>
                <a:cs typeface="Source Sans Pro"/>
                <a:sym typeface="Source Sans Pro"/>
              </a:rPr>
              <a:t>REST endpoint</a:t>
            </a:r>
            <a:br>
              <a:rPr lang="en-US" sz="1400">
                <a:solidFill>
                  <a:schemeClr val="lt1"/>
                </a:solidFill>
                <a:latin typeface="Source Sans Pro"/>
                <a:ea typeface="Source Sans Pro"/>
                <a:cs typeface="Source Sans Pro"/>
                <a:sym typeface="Source Sans Pro"/>
              </a:rPr>
            </a:br>
            <a:r>
              <a:rPr lang="en-US" sz="1000">
                <a:solidFill>
                  <a:srgbClr val="DCDCDC"/>
                </a:solidFill>
                <a:latin typeface="Source Sans Pro"/>
                <a:ea typeface="Source Sans Pro"/>
                <a:cs typeface="Source Sans Pro"/>
                <a:sym typeface="Source Sans Pro"/>
              </a:rPr>
              <a:t>(Spring MVC App)</a:t>
            </a:r>
            <a:endParaRPr sz="1000">
              <a:solidFill>
                <a:srgbClr val="DCDCDC"/>
              </a:solidFill>
              <a:latin typeface="Source Sans Pro"/>
              <a:ea typeface="Source Sans Pro"/>
              <a:cs typeface="Source Sans Pro"/>
              <a:sym typeface="Source Sans Pro"/>
            </a:endParaRPr>
          </a:p>
        </p:txBody>
      </p:sp>
      <p:sp>
        <p:nvSpPr>
          <p:cNvPr id="344" name="Shape 344"/>
          <p:cNvSpPr/>
          <p:nvPr/>
        </p:nvSpPr>
        <p:spPr>
          <a:xfrm>
            <a:off x="3950324" y="2981596"/>
            <a:ext cx="1269984" cy="661752"/>
          </a:xfrm>
          <a:prstGeom prst="rect">
            <a:avLst/>
          </a:prstGeom>
          <a:solidFill>
            <a:srgbClr val="5B5B5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Source Sans Pro"/>
                <a:ea typeface="Source Sans Pro"/>
                <a:cs typeface="Source Sans Pro"/>
                <a:sym typeface="Source Sans Pro"/>
              </a:rPr>
              <a:t>shell interface</a:t>
            </a:r>
            <a:endParaRPr sz="1400">
              <a:solidFill>
                <a:schemeClr val="lt1"/>
              </a:solidFill>
              <a:latin typeface="Source Sans Pro"/>
              <a:ea typeface="Source Sans Pro"/>
              <a:cs typeface="Source Sans Pro"/>
              <a:sym typeface="Source Sans Pro"/>
            </a:endParaRPr>
          </a:p>
        </p:txBody>
      </p:sp>
      <p:sp>
        <p:nvSpPr>
          <p:cNvPr id="345" name="Shape 345"/>
          <p:cNvSpPr/>
          <p:nvPr/>
        </p:nvSpPr>
        <p:spPr>
          <a:xfrm>
            <a:off x="5941198" y="2981596"/>
            <a:ext cx="1269984" cy="661752"/>
          </a:xfrm>
          <a:prstGeom prst="rect">
            <a:avLst/>
          </a:prstGeom>
          <a:solidFill>
            <a:srgbClr val="5B5B5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Source Sans Pro"/>
                <a:ea typeface="Source Sans Pro"/>
                <a:cs typeface="Source Sans Pro"/>
                <a:sym typeface="Source Sans Pro"/>
              </a:rPr>
              <a:t>JMX </a:t>
            </a:r>
            <a:endParaRPr/>
          </a:p>
          <a:p>
            <a:pPr indent="0" lvl="0" marL="0" marR="0" rtl="0" algn="ctr">
              <a:spcBef>
                <a:spcPts val="0"/>
              </a:spcBef>
              <a:spcAft>
                <a:spcPts val="0"/>
              </a:spcAft>
              <a:buNone/>
            </a:pPr>
            <a:r>
              <a:rPr lang="en-US" sz="1400">
                <a:solidFill>
                  <a:schemeClr val="lt1"/>
                </a:solidFill>
                <a:latin typeface="Source Sans Pro"/>
                <a:ea typeface="Source Sans Pro"/>
                <a:cs typeface="Source Sans Pro"/>
                <a:sym typeface="Source Sans Pro"/>
              </a:rPr>
              <a:t>beans</a:t>
            </a:r>
            <a:endParaRPr sz="1400">
              <a:solidFill>
                <a:schemeClr val="lt1"/>
              </a:solidFill>
              <a:latin typeface="Source Sans Pro"/>
              <a:ea typeface="Source Sans Pro"/>
              <a:cs typeface="Source Sans Pro"/>
              <a:sym typeface="Source Sans Pro"/>
            </a:endParaRPr>
          </a:p>
        </p:txBody>
      </p:sp>
    </p:spTree>
  </p:cSld>
  <p:clrMapOvr>
    <a:masterClrMapping/>
  </p:clrMapOvr>
  <p:transition spd="slow">
    <p:fade thruBlk="1"/>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Shape 350"/>
          <p:cNvSpPr txBox="1"/>
          <p:nvPr>
            <p:ph type="title"/>
          </p:nvPr>
        </p:nvSpPr>
        <p:spPr>
          <a:xfrm>
            <a:off x="457199" y="320040"/>
            <a:ext cx="8229601" cy="3635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b="0" i="0" lang="en-US" sz="3200" u="none" cap="none" strike="noStrike">
                <a:solidFill>
                  <a:schemeClr val="lt1"/>
                </a:solidFill>
                <a:latin typeface="Arial"/>
                <a:ea typeface="Arial"/>
                <a:cs typeface="Arial"/>
                <a:sym typeface="Arial"/>
              </a:rPr>
              <a:t>Types of Actuator Endpoints</a:t>
            </a:r>
            <a:endParaRPr b="0" i="0" sz="3200" u="none" cap="none" strike="noStrike">
              <a:solidFill>
                <a:schemeClr val="lt1"/>
              </a:solidFill>
              <a:latin typeface="Arial"/>
              <a:ea typeface="Arial"/>
              <a:cs typeface="Arial"/>
              <a:sym typeface="Arial"/>
            </a:endParaRPr>
          </a:p>
        </p:txBody>
      </p:sp>
      <p:sp>
        <p:nvSpPr>
          <p:cNvPr id="351" name="Shape 351"/>
          <p:cNvSpPr txBox="1"/>
          <p:nvPr>
            <p:ph idx="1" type="body"/>
          </p:nvPr>
        </p:nvSpPr>
        <p:spPr>
          <a:xfrm>
            <a:off x="457200" y="1108074"/>
            <a:ext cx="8229600" cy="30829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2400"/>
              <a:buFont typeface="Arial"/>
              <a:buNone/>
            </a:pPr>
            <a:r>
              <a:t/>
            </a:r>
            <a:endParaRPr b="0" i="0" sz="2400" u="none" cap="none" strike="noStrike">
              <a:solidFill>
                <a:schemeClr val="lt1"/>
              </a:solidFill>
              <a:latin typeface="Arial"/>
              <a:ea typeface="Arial"/>
              <a:cs typeface="Arial"/>
              <a:sym typeface="Arial"/>
            </a:endParaRPr>
          </a:p>
        </p:txBody>
      </p:sp>
      <p:sp>
        <p:nvSpPr>
          <p:cNvPr id="352" name="Shape 352"/>
          <p:cNvSpPr txBox="1"/>
          <p:nvPr/>
        </p:nvSpPr>
        <p:spPr>
          <a:xfrm>
            <a:off x="538480" y="2256960"/>
            <a:ext cx="2458720" cy="1754327"/>
          </a:xfrm>
          <a:prstGeom prst="rect">
            <a:avLst/>
          </a:prstGeom>
          <a:solidFill>
            <a:schemeClr val="accent2"/>
          </a:solidFill>
          <a:ln cap="flat" cmpd="sng" w="25400">
            <a:solidFill>
              <a:srgbClr val="0D645B"/>
            </a:solidFill>
            <a:prstDash val="solid"/>
            <a:round/>
            <a:headEnd len="sm" w="sm" type="none"/>
            <a:tailEnd len="sm" w="sm" type="none"/>
          </a:ln>
          <a:effectLst>
            <a:outerShdw blurRad="50800" rotWithShape="0" algn="tl" dir="2700000" dist="38100">
              <a:srgbClr val="000000">
                <a:alpha val="42745"/>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Source Sans Pro"/>
                <a:ea typeface="Source Sans Pro"/>
                <a:cs typeface="Source Sans Pro"/>
                <a:sym typeface="Source Sans Pro"/>
              </a:rPr>
              <a:t>Configuration</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/beans</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/autoconfig</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/env</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/configprops</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/controller</a:t>
            </a:r>
            <a:endParaRPr/>
          </a:p>
        </p:txBody>
      </p:sp>
      <p:sp>
        <p:nvSpPr>
          <p:cNvPr id="353" name="Shape 353"/>
          <p:cNvSpPr txBox="1"/>
          <p:nvPr/>
        </p:nvSpPr>
        <p:spPr>
          <a:xfrm>
            <a:off x="6146800" y="2246800"/>
            <a:ext cx="2458720" cy="923330"/>
          </a:xfrm>
          <a:prstGeom prst="rect">
            <a:avLst/>
          </a:prstGeom>
          <a:solidFill>
            <a:schemeClr val="accent2"/>
          </a:solidFill>
          <a:ln cap="flat" cmpd="sng" w="25400">
            <a:solidFill>
              <a:srgbClr val="0D645B"/>
            </a:solidFill>
            <a:prstDash val="solid"/>
            <a:round/>
            <a:headEnd len="sm" w="sm" type="none"/>
            <a:tailEnd len="sm" w="sm" type="none"/>
          </a:ln>
          <a:effectLst>
            <a:outerShdw blurRad="50800" rotWithShape="0" algn="tl" dir="2700000" dist="38100">
              <a:srgbClr val="000000">
                <a:alpha val="42745"/>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Source Sans Pro"/>
                <a:ea typeface="Source Sans Pro"/>
                <a:cs typeface="Source Sans Pro"/>
                <a:sym typeface="Source Sans Pro"/>
              </a:rPr>
              <a:t>Miscellaneous</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/shutdown</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/info</a:t>
            </a:r>
            <a:endParaRPr/>
          </a:p>
        </p:txBody>
      </p:sp>
      <p:sp>
        <p:nvSpPr>
          <p:cNvPr id="354" name="Shape 354"/>
          <p:cNvSpPr txBox="1"/>
          <p:nvPr/>
        </p:nvSpPr>
        <p:spPr>
          <a:xfrm>
            <a:off x="3352800" y="2256960"/>
            <a:ext cx="2458720" cy="1200329"/>
          </a:xfrm>
          <a:prstGeom prst="rect">
            <a:avLst/>
          </a:prstGeom>
          <a:solidFill>
            <a:schemeClr val="accent2"/>
          </a:solidFill>
          <a:ln cap="flat" cmpd="sng" w="25400">
            <a:solidFill>
              <a:srgbClr val="0D645B"/>
            </a:solidFill>
            <a:prstDash val="solid"/>
            <a:round/>
            <a:headEnd len="sm" w="sm" type="none"/>
            <a:tailEnd len="sm" w="sm" type="none"/>
          </a:ln>
          <a:effectLst>
            <a:outerShdw blurRad="50800" rotWithShape="0" algn="tl" dir="2700000" dist="38100">
              <a:srgbClr val="000000">
                <a:alpha val="42745"/>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Source Sans Pro"/>
                <a:ea typeface="Source Sans Pro"/>
                <a:cs typeface="Source Sans Pro"/>
                <a:sym typeface="Source Sans Pro"/>
              </a:rPr>
              <a:t>Metrics</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/metrics</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/trace</a:t>
            </a:r>
            <a:endParaRPr/>
          </a:p>
          <a:p>
            <a:pPr indent="0" lvl="1" marL="457200" marR="0" rtl="0" algn="l">
              <a:spcBef>
                <a:spcPts val="0"/>
              </a:spcBef>
              <a:spcAft>
                <a:spcPts val="0"/>
              </a:spcAft>
              <a:buNone/>
            </a:pPr>
            <a:r>
              <a:rPr b="0" i="0" lang="en-US" sz="1800" u="none" cap="none" strike="noStrike">
                <a:solidFill>
                  <a:schemeClr val="lt1"/>
                </a:solidFill>
                <a:latin typeface="Courier"/>
                <a:ea typeface="Courier"/>
                <a:cs typeface="Courier"/>
                <a:sym typeface="Courier"/>
              </a:rPr>
              <a:t>/dump</a:t>
            </a:r>
            <a:endParaRPr/>
          </a:p>
        </p:txBody>
      </p:sp>
    </p:spTree>
  </p:cSld>
  <p:clrMapOvr>
    <a:masterClrMapping/>
  </p:clrMapOvr>
  <p:transition spd="slow">
    <p:fade thruBlk="1"/>
  </p:transition>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Shape 359"/>
          <p:cNvSpPr txBox="1"/>
          <p:nvPr>
            <p:ph type="title"/>
          </p:nvPr>
        </p:nvSpPr>
        <p:spPr>
          <a:xfrm>
            <a:off x="457199" y="320040"/>
            <a:ext cx="8229601" cy="3635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b="0" i="0" lang="en-US" sz="3200" u="none" cap="none" strike="noStrike">
                <a:solidFill>
                  <a:schemeClr val="lt1"/>
                </a:solidFill>
                <a:latin typeface="Courier"/>
                <a:ea typeface="Courier"/>
                <a:cs typeface="Courier"/>
                <a:sym typeface="Courier"/>
              </a:rPr>
              <a:t>/health</a:t>
            </a:r>
            <a:endParaRPr b="0" i="0" sz="3200" u="none" cap="none" strike="noStrike">
              <a:solidFill>
                <a:schemeClr val="lt1"/>
              </a:solidFill>
              <a:latin typeface="Courier"/>
              <a:ea typeface="Courier"/>
              <a:cs typeface="Courier"/>
              <a:sym typeface="Courier"/>
            </a:endParaRPr>
          </a:p>
        </p:txBody>
      </p:sp>
      <p:sp>
        <p:nvSpPr>
          <p:cNvPr id="360" name="Shape 360"/>
          <p:cNvSpPr txBox="1"/>
          <p:nvPr/>
        </p:nvSpPr>
        <p:spPr>
          <a:xfrm>
            <a:off x="-21286" y="971005"/>
            <a:ext cx="4785084"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000">
                <a:solidFill>
                  <a:schemeClr val="lt1"/>
                </a:solidFill>
                <a:latin typeface="Arial"/>
                <a:ea typeface="Arial"/>
                <a:cs typeface="Arial"/>
                <a:sym typeface="Arial"/>
              </a:rPr>
              <a:t>Reports health metrics for the </a:t>
            </a:r>
            <a:r>
              <a:rPr lang="en-US" sz="1900">
                <a:solidFill>
                  <a:schemeClr val="lt1"/>
                </a:solidFill>
                <a:latin typeface="Arial"/>
                <a:ea typeface="Arial"/>
                <a:cs typeface="Arial"/>
                <a:sym typeface="Arial"/>
              </a:rPr>
              <a:t>application</a:t>
            </a:r>
            <a:endParaRPr sz="1900">
              <a:solidFill>
                <a:schemeClr val="lt1"/>
              </a:solidFill>
              <a:latin typeface="Arial"/>
              <a:ea typeface="Arial"/>
              <a:cs typeface="Arial"/>
              <a:sym typeface="Arial"/>
            </a:endParaRPr>
          </a:p>
        </p:txBody>
      </p:sp>
      <p:sp>
        <p:nvSpPr>
          <p:cNvPr id="361" name="Shape 361"/>
          <p:cNvSpPr txBox="1"/>
          <p:nvPr/>
        </p:nvSpPr>
        <p:spPr>
          <a:xfrm>
            <a:off x="223519" y="1782497"/>
            <a:ext cx="4493623" cy="2308324"/>
          </a:xfrm>
          <a:prstGeom prst="rect">
            <a:avLst/>
          </a:prstGeom>
          <a:noFill/>
          <a:ln>
            <a:noFill/>
          </a:ln>
        </p:spPr>
        <p:txBody>
          <a:bodyPr anchorCtr="0" anchor="ctr" bIns="45700" lIns="91425" spcFirstLastPara="1" rIns="91425" wrap="square" tIns="45700">
            <a:noAutofit/>
          </a:bodyPr>
          <a:lstStyle/>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Each check returns a Health object</a:t>
            </a:r>
            <a:endParaRPr/>
          </a:p>
          <a:p>
            <a:pPr indent="-285750" lvl="1" marL="742950" marR="0" rtl="0" algn="l">
              <a:spcBef>
                <a:spcPts val="0"/>
              </a:spcBef>
              <a:spcAft>
                <a:spcPts val="0"/>
              </a:spcAft>
              <a:buClr>
                <a:schemeClr val="lt1"/>
              </a:buClr>
              <a:buSzPts val="1800"/>
              <a:buFont typeface="Arial"/>
              <a:buChar char="•"/>
            </a:pPr>
            <a:r>
              <a:rPr b="0" i="0" lang="en-US" sz="1800" u="none" cap="none" strike="noStrike">
                <a:solidFill>
                  <a:schemeClr val="lt1"/>
                </a:solidFill>
                <a:latin typeface="Courier"/>
                <a:ea typeface="Courier"/>
                <a:cs typeface="Courier"/>
                <a:sym typeface="Courier"/>
              </a:rPr>
              <a:t>status</a:t>
            </a:r>
            <a:endParaRPr/>
          </a:p>
          <a:p>
            <a:pPr indent="-285750" lvl="2" marL="1200150" marR="0" rtl="0" algn="l">
              <a:spcBef>
                <a:spcPts val="0"/>
              </a:spcBef>
              <a:spcAft>
                <a:spcPts val="0"/>
              </a:spcAft>
              <a:buClr>
                <a:schemeClr val="lt1"/>
              </a:buClr>
              <a:buSzPts val="1800"/>
              <a:buFont typeface="Arial"/>
              <a:buChar char="•"/>
            </a:pPr>
            <a:r>
              <a:rPr b="0" i="0" lang="en-US" sz="1800" u="none" cap="none" strike="noStrike">
                <a:solidFill>
                  <a:schemeClr val="lt1"/>
                </a:solidFill>
                <a:latin typeface="Courier"/>
                <a:ea typeface="Courier"/>
                <a:cs typeface="Courier"/>
                <a:sym typeface="Courier"/>
              </a:rPr>
              <a:t>UP</a:t>
            </a:r>
            <a:endParaRPr/>
          </a:p>
          <a:p>
            <a:pPr indent="-285750" lvl="2" marL="1200150" marR="0" rtl="0" algn="l">
              <a:spcBef>
                <a:spcPts val="0"/>
              </a:spcBef>
              <a:spcAft>
                <a:spcPts val="0"/>
              </a:spcAft>
              <a:buClr>
                <a:schemeClr val="lt1"/>
              </a:buClr>
              <a:buSzPts val="1800"/>
              <a:buFont typeface="Arial"/>
              <a:buChar char="•"/>
            </a:pPr>
            <a:r>
              <a:rPr b="0" i="0" lang="en-US" sz="1800" u="none" cap="none" strike="noStrike">
                <a:solidFill>
                  <a:schemeClr val="lt1"/>
                </a:solidFill>
                <a:latin typeface="Courier"/>
                <a:ea typeface="Courier"/>
                <a:cs typeface="Courier"/>
                <a:sym typeface="Courier"/>
              </a:rPr>
              <a:t>DOWN</a:t>
            </a:r>
            <a:endParaRPr/>
          </a:p>
          <a:p>
            <a:pPr indent="-285750" lvl="2" marL="1200150" marR="0" rtl="0" algn="l">
              <a:spcBef>
                <a:spcPts val="0"/>
              </a:spcBef>
              <a:spcAft>
                <a:spcPts val="0"/>
              </a:spcAft>
              <a:buClr>
                <a:schemeClr val="lt1"/>
              </a:buClr>
              <a:buSzPts val="1800"/>
              <a:buFont typeface="Arial"/>
              <a:buChar char="•"/>
            </a:pPr>
            <a:r>
              <a:rPr b="0" i="0" lang="en-US" sz="1800" u="none" cap="none" strike="noStrike">
                <a:solidFill>
                  <a:schemeClr val="lt1"/>
                </a:solidFill>
                <a:latin typeface="Courier"/>
                <a:ea typeface="Courier"/>
                <a:cs typeface="Courier"/>
                <a:sym typeface="Courier"/>
              </a:rPr>
              <a:t>UNKONWN</a:t>
            </a:r>
            <a:endParaRPr/>
          </a:p>
          <a:p>
            <a:pPr indent="-285750" lvl="2" marL="1200150" marR="0" rtl="0" algn="l">
              <a:spcBef>
                <a:spcPts val="0"/>
              </a:spcBef>
              <a:spcAft>
                <a:spcPts val="0"/>
              </a:spcAft>
              <a:buClr>
                <a:schemeClr val="lt1"/>
              </a:buClr>
              <a:buSzPts val="1800"/>
              <a:buFont typeface="Arial"/>
              <a:buChar char="•"/>
            </a:pPr>
            <a:r>
              <a:rPr b="0" i="0" lang="en-US" sz="1800" u="none" cap="none" strike="noStrike">
                <a:solidFill>
                  <a:schemeClr val="lt1"/>
                </a:solidFill>
                <a:latin typeface="Courier"/>
                <a:ea typeface="Courier"/>
                <a:cs typeface="Courier"/>
                <a:sym typeface="Courier"/>
              </a:rPr>
              <a:t>OUT_OF_SERVICE</a:t>
            </a:r>
            <a:endParaRPr/>
          </a:p>
          <a:p>
            <a:pPr indent="0" lvl="1" marL="457200" marR="0" rtl="0" algn="l">
              <a:spcBef>
                <a:spcPts val="0"/>
              </a:spcBef>
              <a:spcAft>
                <a:spcPts val="0"/>
              </a:spcAft>
              <a:buNone/>
            </a:pPr>
            <a:r>
              <a:t/>
            </a:r>
            <a:endParaRPr b="0" i="0" sz="1800" u="none" cap="none" strike="noStrike">
              <a:solidFill>
                <a:schemeClr val="lt1"/>
              </a:solidFill>
              <a:latin typeface="Source Sans Pro"/>
              <a:ea typeface="Source Sans Pro"/>
              <a:cs typeface="Source Sans Pro"/>
              <a:sym typeface="Source Sans Pro"/>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Plugin your own health definitions</a:t>
            </a:r>
            <a:endParaRPr sz="1800">
              <a:solidFill>
                <a:schemeClr val="lt1"/>
              </a:solidFill>
              <a:latin typeface="Arial"/>
              <a:ea typeface="Arial"/>
              <a:cs typeface="Arial"/>
              <a:sym typeface="Arial"/>
            </a:endParaRPr>
          </a:p>
        </p:txBody>
      </p:sp>
      <p:pic>
        <p:nvPicPr>
          <p:cNvPr descr="Screen Shot 2016-01-10 at 6.28.39 PM.png" id="362" name="Shape 362"/>
          <p:cNvPicPr preferRelativeResize="0"/>
          <p:nvPr/>
        </p:nvPicPr>
        <p:blipFill rotWithShape="1">
          <a:blip r:embed="rId3">
            <a:alphaModFix/>
          </a:blip>
          <a:srcRect b="0" l="0" r="0" t="0"/>
          <a:stretch/>
        </p:blipFill>
        <p:spPr>
          <a:xfrm>
            <a:off x="5211233" y="1169655"/>
            <a:ext cx="3822700" cy="3200400"/>
          </a:xfrm>
          <a:prstGeom prst="rect">
            <a:avLst/>
          </a:prstGeom>
          <a:noFill/>
          <a:ln>
            <a:noFill/>
          </a:ln>
        </p:spPr>
      </p:pic>
    </p:spTree>
  </p:cSld>
  <p:clrMapOvr>
    <a:masterClrMapping/>
  </p:clrMapOvr>
  <p:transition spd="slow">
    <p:fade thruBlk="1"/>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Shape 367"/>
          <p:cNvSpPr txBox="1"/>
          <p:nvPr>
            <p:ph type="title"/>
          </p:nvPr>
        </p:nvSpPr>
        <p:spPr>
          <a:xfrm>
            <a:off x="457199" y="320040"/>
            <a:ext cx="8229601" cy="3635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b="0" i="0" lang="en-US" sz="3200" u="none" cap="none" strike="noStrike">
                <a:solidFill>
                  <a:schemeClr val="lt1"/>
                </a:solidFill>
                <a:latin typeface="Courier"/>
                <a:ea typeface="Courier"/>
                <a:cs typeface="Courier"/>
                <a:sym typeface="Courier"/>
              </a:rPr>
              <a:t>/metrics</a:t>
            </a:r>
            <a:endParaRPr b="0" i="0" sz="3200" u="none" cap="none" strike="noStrike">
              <a:solidFill>
                <a:schemeClr val="lt1"/>
              </a:solidFill>
              <a:latin typeface="Courier"/>
              <a:ea typeface="Courier"/>
              <a:cs typeface="Courier"/>
              <a:sym typeface="Courier"/>
            </a:endParaRPr>
          </a:p>
        </p:txBody>
      </p:sp>
      <p:sp>
        <p:nvSpPr>
          <p:cNvPr id="368" name="Shape 368"/>
          <p:cNvSpPr txBox="1"/>
          <p:nvPr/>
        </p:nvSpPr>
        <p:spPr>
          <a:xfrm>
            <a:off x="457199" y="1781057"/>
            <a:ext cx="4087754" cy="215516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Reports application metrics such as</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Memory usage and</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HTTP request counters</a:t>
            </a:r>
            <a:endParaRPr sz="1800">
              <a:solidFill>
                <a:schemeClr val="lt1"/>
              </a:solidFill>
              <a:latin typeface="Arial"/>
              <a:ea typeface="Arial"/>
              <a:cs typeface="Arial"/>
              <a:sym typeface="Arial"/>
            </a:endParaRPr>
          </a:p>
        </p:txBody>
      </p:sp>
      <p:pic>
        <p:nvPicPr>
          <p:cNvPr descr="metrics.png" id="369" name="Shape 369"/>
          <p:cNvPicPr preferRelativeResize="0"/>
          <p:nvPr/>
        </p:nvPicPr>
        <p:blipFill rotWithShape="1">
          <a:blip r:embed="rId3">
            <a:alphaModFix/>
          </a:blip>
          <a:srcRect b="0" l="0" r="0" t="0"/>
          <a:stretch/>
        </p:blipFill>
        <p:spPr>
          <a:xfrm>
            <a:off x="3106057" y="1334532"/>
            <a:ext cx="8229600" cy="3090672"/>
          </a:xfrm>
          <a:prstGeom prst="rect">
            <a:avLst/>
          </a:prstGeom>
          <a:noFill/>
          <a:ln>
            <a:noFill/>
          </a:ln>
        </p:spPr>
      </p:pic>
    </p:spTree>
  </p:cSld>
  <p:clrMapOvr>
    <a:masterClrMapping/>
  </p:clrMapOvr>
  <p:transition spd="slow">
    <p:fade thruBlk="1"/>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Shape 375"/>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b="0" i="0" lang="en-US" sz="3200" u="none" cap="none" strike="noStrike">
                <a:solidFill>
                  <a:schemeClr val="lt1"/>
                </a:solidFill>
                <a:latin typeface="Arial"/>
                <a:ea typeface="Arial"/>
                <a:cs typeface="Arial"/>
                <a:sym typeface="Arial"/>
              </a:rPr>
              <a:t>Agenda</a:t>
            </a:r>
            <a:endParaRPr b="0" i="0" sz="3200" u="none" cap="none" strike="noStrike">
              <a:solidFill>
                <a:srgbClr val="138A7E"/>
              </a:solidFill>
              <a:latin typeface="Arial"/>
              <a:ea typeface="Arial"/>
              <a:cs typeface="Arial"/>
              <a:sym typeface="Arial"/>
            </a:endParaRPr>
          </a:p>
        </p:txBody>
      </p:sp>
      <p:sp>
        <p:nvSpPr>
          <p:cNvPr id="376" name="Shape 376"/>
          <p:cNvSpPr txBox="1"/>
          <p:nvPr>
            <p:ph idx="1" type="body"/>
          </p:nvPr>
        </p:nvSpPr>
        <p:spPr>
          <a:xfrm>
            <a:off x="810380" y="1108074"/>
            <a:ext cx="7745400" cy="3273000"/>
          </a:xfrm>
          <a:prstGeom prst="rect">
            <a:avLst/>
          </a:prstGeom>
          <a:noFill/>
          <a:ln>
            <a:noFill/>
          </a:ln>
        </p:spPr>
        <p:txBody>
          <a:bodyPr anchorCtr="0" anchor="ctr" bIns="45700" lIns="91425" spcFirstLastPara="1" rIns="91425" wrap="square" tIns="45700">
            <a:noAutofit/>
          </a:bodyPr>
          <a:lstStyle/>
          <a:p>
            <a:pPr indent="-514350" lvl="0" marL="514350" marR="0" rtl="0" algn="l">
              <a:spcBef>
                <a:spcPts val="0"/>
              </a:spcBef>
              <a:spcAft>
                <a:spcPts val="0"/>
              </a:spcAft>
              <a:buClr>
                <a:srgbClr val="7A7A7A"/>
              </a:buClr>
              <a:buSzPts val="2800"/>
              <a:buFont typeface="Source Sans Pro"/>
              <a:buAutoNum type="arabicPeriod"/>
            </a:pPr>
            <a:r>
              <a:rPr lang="en-US">
                <a:solidFill>
                  <a:srgbClr val="7A7A7A"/>
                </a:solidFill>
              </a:rPr>
              <a:t>Why Spring?</a:t>
            </a:r>
            <a:endParaRPr>
              <a:solidFill>
                <a:srgbClr val="7A7A7A"/>
              </a:solidFil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Why Spring Boot?</a:t>
            </a:r>
            <a:endParaRPr b="0" i="0" sz="2800" u="none" cap="none" strike="noStrike">
              <a:solidFill>
                <a:srgbClr val="7A7A7A"/>
              </a:solidFill>
              <a:latin typeface="Arial"/>
              <a:ea typeface="Arial"/>
              <a:cs typeface="Arial"/>
              <a:sym typeface="Arial"/>
            </a:endParaRPr>
          </a:p>
          <a:p>
            <a:pPr indent="-514350" lvl="0" marL="514350" marR="0" rtl="0" algn="l">
              <a:spcBef>
                <a:spcPts val="560"/>
              </a:spcBef>
              <a:spcAft>
                <a:spcPts val="0"/>
              </a:spcAft>
              <a:buClr>
                <a:schemeClr val="lt1"/>
              </a:buClr>
              <a:buSzPts val="2800"/>
              <a:buFont typeface="Source Sans Pro"/>
              <a:buAutoNum type="arabicPeriod"/>
            </a:pPr>
            <a:r>
              <a:rPr lang="en-US"/>
              <a:t>What’s New in Spring Boot 2.0</a:t>
            </a:r>
            <a:endParaRPr b="0" i="0" sz="2800" u="none" cap="none" strike="noStrike">
              <a:latin typeface="Arial"/>
              <a:ea typeface="Arial"/>
              <a:cs typeface="Arial"/>
              <a:sym typeface="Arial"/>
            </a:endParaRPr>
          </a:p>
          <a:p>
            <a:pPr indent="-165100" lvl="0" marL="34290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Shape 382"/>
          <p:cNvSpPr txBox="1"/>
          <p:nvPr>
            <p:ph type="title"/>
          </p:nvPr>
        </p:nvSpPr>
        <p:spPr>
          <a:xfrm>
            <a:off x="457199" y="320040"/>
            <a:ext cx="8229600" cy="363600"/>
          </a:xfrm>
          <a:prstGeom prst="rect">
            <a:avLst/>
          </a:prstGeom>
        </p:spPr>
        <p:txBody>
          <a:bodyPr anchorCtr="0" anchor="ctr" bIns="0" lIns="0" spcFirstLastPara="1" rIns="0" wrap="square" tIns="0">
            <a:noAutofit/>
          </a:bodyPr>
          <a:lstStyle/>
          <a:p>
            <a:pPr indent="0" lvl="0" marL="0">
              <a:spcBef>
                <a:spcPts val="0"/>
              </a:spcBef>
              <a:spcAft>
                <a:spcPts val="0"/>
              </a:spcAft>
              <a:buNone/>
            </a:pPr>
            <a:r>
              <a:rPr lang="en-US"/>
              <a:t>What’s New in Spring Boot 2.0</a:t>
            </a:r>
            <a:endParaRPr/>
          </a:p>
        </p:txBody>
      </p:sp>
      <p:sp>
        <p:nvSpPr>
          <p:cNvPr id="383" name="Shape 383"/>
          <p:cNvSpPr txBox="1"/>
          <p:nvPr>
            <p:ph idx="1" type="body"/>
          </p:nvPr>
        </p:nvSpPr>
        <p:spPr>
          <a:xfrm>
            <a:off x="457200" y="1108074"/>
            <a:ext cx="8229600" cy="3082800"/>
          </a:xfrm>
          <a:prstGeom prst="rect">
            <a:avLst/>
          </a:prstGeom>
        </p:spPr>
        <p:txBody>
          <a:bodyPr anchorCtr="0" anchor="t" bIns="45700" lIns="91425" spcFirstLastPara="1" rIns="91425" wrap="square" tIns="45700">
            <a:noAutofit/>
          </a:bodyPr>
          <a:lstStyle/>
          <a:p>
            <a:pPr indent="-406400" lvl="0" marL="457200" rtl="0">
              <a:spcBef>
                <a:spcPts val="560"/>
              </a:spcBef>
              <a:spcAft>
                <a:spcPts val="0"/>
              </a:spcAft>
              <a:buSzPts val="2800"/>
              <a:buChar char="•"/>
            </a:pPr>
            <a:r>
              <a:rPr lang="en-US"/>
              <a:t>Reactive</a:t>
            </a:r>
            <a:endParaRPr/>
          </a:p>
          <a:p>
            <a:pPr indent="-406400" lvl="0" marL="457200" rtl="0">
              <a:spcBef>
                <a:spcPts val="0"/>
              </a:spcBef>
              <a:spcAft>
                <a:spcPts val="0"/>
              </a:spcAft>
              <a:buSzPts val="2800"/>
              <a:buChar char="•"/>
            </a:pPr>
            <a:r>
              <a:rPr lang="en-US"/>
              <a:t>New Base Line</a:t>
            </a:r>
            <a:endParaRPr/>
          </a:p>
          <a:p>
            <a:pPr indent="-406400" lvl="0" marL="457200" rtl="0">
              <a:spcBef>
                <a:spcPts val="0"/>
              </a:spcBef>
              <a:spcAft>
                <a:spcPts val="0"/>
              </a:spcAft>
              <a:buSzPts val="2800"/>
              <a:buChar char="•"/>
            </a:pPr>
            <a:r>
              <a:rPr lang="en-US"/>
              <a:t>Gradle Plugin</a:t>
            </a:r>
            <a:endParaRPr/>
          </a:p>
          <a:p>
            <a:pPr indent="-406400" lvl="0" marL="457200" rtl="0">
              <a:spcBef>
                <a:spcPts val="0"/>
              </a:spcBef>
              <a:spcAft>
                <a:spcPts val="0"/>
              </a:spcAft>
              <a:buSzPts val="2800"/>
              <a:buChar char="•"/>
            </a:pPr>
            <a:r>
              <a:rPr lang="en-US"/>
              <a:t>Security Simplifications</a:t>
            </a:r>
            <a:endParaRPr/>
          </a:p>
          <a:p>
            <a:pPr indent="-406400" lvl="0" marL="457200" rtl="0">
              <a:spcBef>
                <a:spcPts val="0"/>
              </a:spcBef>
              <a:spcAft>
                <a:spcPts val="0"/>
              </a:spcAft>
              <a:buSzPts val="2800"/>
              <a:buChar char="•"/>
            </a:pPr>
            <a:r>
              <a:rPr lang="en-US"/>
              <a:t>Rewrite of Actuator</a:t>
            </a:r>
            <a:endParaRPr/>
          </a:p>
          <a:p>
            <a:pPr indent="-406400" lvl="0" marL="457200">
              <a:spcBef>
                <a:spcPts val="0"/>
              </a:spcBef>
              <a:spcAft>
                <a:spcPts val="0"/>
              </a:spcAft>
              <a:buSzPts val="2800"/>
              <a:buChar char="•"/>
            </a:pPr>
            <a:r>
              <a:rPr lang="en-US"/>
              <a:t>Kotlin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Shape 389"/>
          <p:cNvSpPr txBox="1"/>
          <p:nvPr>
            <p:ph type="title"/>
          </p:nvPr>
        </p:nvSpPr>
        <p:spPr>
          <a:xfrm>
            <a:off x="457199" y="320040"/>
            <a:ext cx="8229600" cy="363600"/>
          </a:xfrm>
          <a:prstGeom prst="rect">
            <a:avLst/>
          </a:prstGeom>
        </p:spPr>
        <p:txBody>
          <a:bodyPr anchorCtr="0" anchor="ctr" bIns="0" lIns="0" spcFirstLastPara="1" rIns="0" wrap="square" tIns="0">
            <a:noAutofit/>
          </a:bodyPr>
          <a:lstStyle/>
          <a:p>
            <a:pPr indent="0" lvl="0" marL="0" rtl="0">
              <a:spcBef>
                <a:spcPts val="0"/>
              </a:spcBef>
              <a:spcAft>
                <a:spcPts val="0"/>
              </a:spcAft>
              <a:buNone/>
            </a:pPr>
            <a:r>
              <a:rPr lang="en-US"/>
              <a:t>What’s New in Spring Boot 2.0</a:t>
            </a:r>
            <a:endParaRPr/>
          </a:p>
        </p:txBody>
      </p:sp>
      <p:pic>
        <p:nvPicPr>
          <p:cNvPr id="390" name="Shape 390"/>
          <p:cNvPicPr preferRelativeResize="0"/>
          <p:nvPr/>
        </p:nvPicPr>
        <p:blipFill>
          <a:blip r:embed="rId3">
            <a:alphaModFix/>
          </a:blip>
          <a:stretch>
            <a:fillRect/>
          </a:stretch>
        </p:blipFill>
        <p:spPr>
          <a:xfrm>
            <a:off x="4219975" y="1073790"/>
            <a:ext cx="4572000" cy="3114675"/>
          </a:xfrm>
          <a:prstGeom prst="rect">
            <a:avLst/>
          </a:prstGeom>
          <a:noFill/>
          <a:ln>
            <a:noFill/>
          </a:ln>
        </p:spPr>
      </p:pic>
      <p:pic>
        <p:nvPicPr>
          <p:cNvPr id="391" name="Shape 391"/>
          <p:cNvPicPr preferRelativeResize="0"/>
          <p:nvPr/>
        </p:nvPicPr>
        <p:blipFill>
          <a:blip r:embed="rId4">
            <a:alphaModFix/>
          </a:blip>
          <a:stretch>
            <a:fillRect/>
          </a:stretch>
        </p:blipFill>
        <p:spPr>
          <a:xfrm>
            <a:off x="527300" y="1009765"/>
            <a:ext cx="28575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pic>
        <p:nvPicPr>
          <p:cNvPr descr="C:\Users\sdunn\Documents\Pivotal Corporate\presentation\New Approach to Big Data\assets\Strata-Data-wide.jpg" id="396" name="Shape 396"/>
          <p:cNvPicPr preferRelativeResize="0"/>
          <p:nvPr/>
        </p:nvPicPr>
        <p:blipFill rotWithShape="1">
          <a:blip r:embed="rId3">
            <a:alphaModFix/>
          </a:blip>
          <a:srcRect b="0" l="0" r="0" t="0"/>
          <a:stretch/>
        </p:blipFill>
        <p:spPr>
          <a:xfrm>
            <a:off x="-3" y="-6462"/>
            <a:ext cx="9167237" cy="5156574"/>
          </a:xfrm>
          <a:prstGeom prst="rect">
            <a:avLst/>
          </a:prstGeom>
          <a:noFill/>
          <a:ln>
            <a:noFill/>
          </a:ln>
        </p:spPr>
      </p:pic>
      <p:sp>
        <p:nvSpPr>
          <p:cNvPr id="397" name="Shape 397"/>
          <p:cNvSpPr txBox="1"/>
          <p:nvPr/>
        </p:nvSpPr>
        <p:spPr>
          <a:xfrm>
            <a:off x="446036" y="2156369"/>
            <a:ext cx="3965191" cy="88082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1"/>
              </a:buClr>
              <a:buSzPts val="4000"/>
              <a:buFont typeface="Roboto Thin"/>
              <a:buNone/>
            </a:pPr>
            <a:r>
              <a:rPr b="1" lang="en-US" sz="4000">
                <a:solidFill>
                  <a:schemeClr val="lt1"/>
                </a:solidFill>
                <a:latin typeface="Roboto Thin"/>
                <a:ea typeface="Roboto Thin"/>
                <a:cs typeface="Roboto Thin"/>
                <a:sym typeface="Roboto Thin"/>
              </a:rPr>
              <a:t>Thank You</a:t>
            </a:r>
            <a:endParaRPr/>
          </a:p>
        </p:txBody>
      </p:sp>
      <p:pic>
        <p:nvPicPr>
          <p:cNvPr descr="C:\Users\sdunn\Documents\Pivotal Corporate\presentation\Misc Assets\pivotal-logo.png" id="398" name="Shape 398"/>
          <p:cNvPicPr preferRelativeResize="0"/>
          <p:nvPr/>
        </p:nvPicPr>
        <p:blipFill rotWithShape="1">
          <a:blip r:embed="rId4">
            <a:alphaModFix/>
          </a:blip>
          <a:srcRect b="0" l="0" r="0" t="0"/>
          <a:stretch/>
        </p:blipFill>
        <p:spPr>
          <a:xfrm>
            <a:off x="566613" y="1"/>
            <a:ext cx="2045956" cy="801794"/>
          </a:xfrm>
          <a:prstGeom prst="rect">
            <a:avLst/>
          </a:prstGeom>
          <a:noFill/>
          <a:ln>
            <a:noFill/>
          </a:ln>
        </p:spPr>
      </p:pic>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Shape 159"/>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Remove Boilerplate</a:t>
            </a:r>
            <a:endParaRPr b="0" i="0" sz="3200" u="none" cap="none" strike="noStrike">
              <a:solidFill>
                <a:schemeClr val="lt1"/>
              </a:solidFill>
              <a:latin typeface="Arial"/>
              <a:ea typeface="Arial"/>
              <a:cs typeface="Arial"/>
              <a:sym typeface="Arial"/>
            </a:endParaRPr>
          </a:p>
        </p:txBody>
      </p:sp>
      <p:pic>
        <p:nvPicPr>
          <p:cNvPr id="160" name="Shape 160"/>
          <p:cNvPicPr preferRelativeResize="0"/>
          <p:nvPr/>
        </p:nvPicPr>
        <p:blipFill>
          <a:blip r:embed="rId3">
            <a:alphaModFix/>
          </a:blip>
          <a:stretch>
            <a:fillRect/>
          </a:stretch>
        </p:blipFill>
        <p:spPr>
          <a:xfrm>
            <a:off x="1628163" y="836049"/>
            <a:ext cx="5887674" cy="37074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Remove Boilerplate</a:t>
            </a:r>
            <a:endParaRPr b="0" i="0" sz="3200" u="none" cap="none" strike="noStrike">
              <a:solidFill>
                <a:schemeClr val="lt1"/>
              </a:solidFill>
              <a:latin typeface="Arial"/>
              <a:ea typeface="Arial"/>
              <a:cs typeface="Arial"/>
              <a:sym typeface="Arial"/>
            </a:endParaRPr>
          </a:p>
        </p:txBody>
      </p:sp>
      <p:pic>
        <p:nvPicPr>
          <p:cNvPr id="166" name="Shape 166"/>
          <p:cNvPicPr preferRelativeResize="0"/>
          <p:nvPr/>
        </p:nvPicPr>
        <p:blipFill>
          <a:blip r:embed="rId3">
            <a:alphaModFix/>
          </a:blip>
          <a:stretch>
            <a:fillRect/>
          </a:stretch>
        </p:blipFill>
        <p:spPr>
          <a:xfrm>
            <a:off x="152400" y="1449490"/>
            <a:ext cx="8839202" cy="194943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Shape 171"/>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Remove Boilerplate</a:t>
            </a:r>
            <a:endParaRPr b="0" i="0" sz="3200" u="none" cap="none" strike="noStrike">
              <a:solidFill>
                <a:schemeClr val="lt1"/>
              </a:solidFill>
              <a:latin typeface="Arial"/>
              <a:ea typeface="Arial"/>
              <a:cs typeface="Arial"/>
              <a:sym typeface="Arial"/>
            </a:endParaRPr>
          </a:p>
        </p:txBody>
      </p:sp>
      <p:pic>
        <p:nvPicPr>
          <p:cNvPr id="172" name="Shape 172"/>
          <p:cNvPicPr preferRelativeResize="0"/>
          <p:nvPr/>
        </p:nvPicPr>
        <p:blipFill>
          <a:blip r:embed="rId3">
            <a:alphaModFix/>
          </a:blip>
          <a:stretch>
            <a:fillRect/>
          </a:stretch>
        </p:blipFill>
        <p:spPr>
          <a:xfrm>
            <a:off x="124100" y="920990"/>
            <a:ext cx="8696325" cy="3581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Shape 177"/>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Remove Boilerplate</a:t>
            </a:r>
            <a:endParaRPr b="0" i="0" sz="3200" u="none" cap="none" strike="noStrike">
              <a:solidFill>
                <a:schemeClr val="lt1"/>
              </a:solidFill>
              <a:latin typeface="Arial"/>
              <a:ea typeface="Arial"/>
              <a:cs typeface="Arial"/>
              <a:sym typeface="Arial"/>
            </a:endParaRPr>
          </a:p>
        </p:txBody>
      </p:sp>
      <p:pic>
        <p:nvPicPr>
          <p:cNvPr id="178" name="Shape 178"/>
          <p:cNvPicPr preferRelativeResize="0"/>
          <p:nvPr/>
        </p:nvPicPr>
        <p:blipFill>
          <a:blip r:embed="rId3">
            <a:alphaModFix/>
          </a:blip>
          <a:stretch>
            <a:fillRect/>
          </a:stretch>
        </p:blipFill>
        <p:spPr>
          <a:xfrm>
            <a:off x="1123950" y="2095500"/>
            <a:ext cx="6896100" cy="952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Shape 184"/>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Arial"/>
              <a:buNone/>
            </a:pPr>
            <a:r>
              <a:rPr b="0" i="0" lang="en-US" sz="3200" u="none" cap="none" strike="noStrike">
                <a:solidFill>
                  <a:schemeClr val="lt1"/>
                </a:solidFill>
                <a:latin typeface="Arial"/>
                <a:ea typeface="Arial"/>
                <a:cs typeface="Arial"/>
                <a:sym typeface="Arial"/>
              </a:rPr>
              <a:t>Agenda</a:t>
            </a:r>
            <a:endParaRPr b="0" i="0" sz="3200" u="none" cap="none" strike="noStrike">
              <a:solidFill>
                <a:srgbClr val="138A7E"/>
              </a:solidFill>
              <a:latin typeface="Arial"/>
              <a:ea typeface="Arial"/>
              <a:cs typeface="Arial"/>
              <a:sym typeface="Arial"/>
            </a:endParaRPr>
          </a:p>
        </p:txBody>
      </p:sp>
      <p:sp>
        <p:nvSpPr>
          <p:cNvPr id="185" name="Shape 185"/>
          <p:cNvSpPr txBox="1"/>
          <p:nvPr>
            <p:ph idx="1" type="body"/>
          </p:nvPr>
        </p:nvSpPr>
        <p:spPr>
          <a:xfrm>
            <a:off x="810380" y="1108074"/>
            <a:ext cx="7745400" cy="3273000"/>
          </a:xfrm>
          <a:prstGeom prst="rect">
            <a:avLst/>
          </a:prstGeom>
          <a:noFill/>
          <a:ln>
            <a:noFill/>
          </a:ln>
        </p:spPr>
        <p:txBody>
          <a:bodyPr anchorCtr="0" anchor="ctr" bIns="45700" lIns="91425" spcFirstLastPara="1" rIns="91425" wrap="square" tIns="45700">
            <a:noAutofit/>
          </a:bodyPr>
          <a:lstStyle/>
          <a:p>
            <a:pPr indent="-514350" lvl="0" marL="514350" marR="0" rtl="0" algn="l">
              <a:spcBef>
                <a:spcPts val="0"/>
              </a:spcBef>
              <a:spcAft>
                <a:spcPts val="0"/>
              </a:spcAft>
              <a:buClr>
                <a:srgbClr val="7A7A7A"/>
              </a:buClr>
              <a:buSzPts val="2800"/>
              <a:buFont typeface="Source Sans Pro"/>
              <a:buAutoNum type="arabicPeriod"/>
            </a:pPr>
            <a:r>
              <a:rPr lang="en-US">
                <a:solidFill>
                  <a:srgbClr val="7A7A7A"/>
                </a:solidFill>
              </a:rPr>
              <a:t>Removing Boilerplate</a:t>
            </a:r>
            <a:endParaRPr>
              <a:solidFill>
                <a:srgbClr val="7A7A7A"/>
              </a:solidFill>
            </a:endParaRPr>
          </a:p>
          <a:p>
            <a:pPr indent="-514350" lvl="0" marL="514350" marR="0" rtl="0" algn="l">
              <a:spcBef>
                <a:spcPts val="560"/>
              </a:spcBef>
              <a:spcAft>
                <a:spcPts val="0"/>
              </a:spcAft>
              <a:buClr>
                <a:schemeClr val="lt1"/>
              </a:buClr>
              <a:buSzPts val="2800"/>
              <a:buFont typeface="Source Sans Pro"/>
              <a:buAutoNum type="arabicPeriod"/>
            </a:pPr>
            <a:r>
              <a:rPr lang="en-US"/>
              <a:t>Testability</a:t>
            </a:r>
            <a:endParaRPr b="0" i="0" sz="2800" u="none" cap="none" strike="noStrike">
              <a:latin typeface="Arial"/>
              <a:ea typeface="Arial"/>
              <a:cs typeface="Arial"/>
              <a:sym typeface="Arial"/>
            </a:endParaRPr>
          </a:p>
          <a:p>
            <a:pPr indent="-514350" lvl="0" marL="514350" marR="0" rtl="0" algn="l">
              <a:spcBef>
                <a:spcPts val="560"/>
              </a:spcBef>
              <a:spcAft>
                <a:spcPts val="0"/>
              </a:spcAft>
              <a:buClr>
                <a:srgbClr val="7A7A7A"/>
              </a:buClr>
              <a:buSzPts val="2800"/>
              <a:buFont typeface="Source Sans Pro"/>
              <a:buAutoNum type="arabicPeriod"/>
            </a:pPr>
            <a:r>
              <a:rPr lang="en-US">
                <a:solidFill>
                  <a:srgbClr val="7A7A7A"/>
                </a:solidFill>
              </a:rPr>
              <a:t>Type Conversion</a:t>
            </a:r>
            <a:endParaRPr b="0" i="0" sz="2800" u="none" cap="none" strike="noStrike">
              <a:solidFill>
                <a:srgbClr val="7A7A7A"/>
              </a:solidFill>
              <a:latin typeface="Arial"/>
              <a:ea typeface="Arial"/>
              <a:cs typeface="Arial"/>
              <a:sym typeface="Arial"/>
            </a:endParaRPr>
          </a:p>
          <a:p>
            <a:pPr indent="-165100" lvl="0" marL="342900" marR="0" rtl="0" algn="l">
              <a:spcBef>
                <a:spcPts val="560"/>
              </a:spcBef>
              <a:spcAft>
                <a:spcPts val="0"/>
              </a:spcAft>
              <a:buClr>
                <a:schemeClr val="lt1"/>
              </a:buClr>
              <a:buSzPts val="2800"/>
              <a:buFont typeface="Arial"/>
              <a:buNone/>
            </a:pPr>
            <a:r>
              <a:t/>
            </a:r>
            <a:endParaRPr b="0" i="0" sz="2800" u="none" cap="none" strike="noStrik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Shape 190"/>
          <p:cNvSpPr txBox="1"/>
          <p:nvPr>
            <p:ph type="title"/>
          </p:nvPr>
        </p:nvSpPr>
        <p:spPr>
          <a:xfrm>
            <a:off x="457199" y="320040"/>
            <a:ext cx="8229600" cy="3636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chemeClr val="lt1"/>
              </a:buClr>
              <a:buSzPts val="3200"/>
              <a:buFont typeface="Courier"/>
              <a:buNone/>
            </a:pPr>
            <a:r>
              <a:rPr lang="en-US">
                <a:latin typeface="Courier"/>
                <a:ea typeface="Courier"/>
                <a:cs typeface="Courier"/>
                <a:sym typeface="Courier"/>
              </a:rPr>
              <a:t>Testability</a:t>
            </a:r>
            <a:endParaRPr b="0" i="0" sz="3200" u="none" cap="none" strike="noStrike">
              <a:solidFill>
                <a:schemeClr val="lt1"/>
              </a:solidFill>
              <a:latin typeface="Arial"/>
              <a:ea typeface="Arial"/>
              <a:cs typeface="Arial"/>
              <a:sym typeface="Arial"/>
            </a:endParaRPr>
          </a:p>
        </p:txBody>
      </p:sp>
      <p:pic>
        <p:nvPicPr>
          <p:cNvPr id="191" name="Shape 191"/>
          <p:cNvPicPr preferRelativeResize="0"/>
          <p:nvPr/>
        </p:nvPicPr>
        <p:blipFill>
          <a:blip r:embed="rId3">
            <a:alphaModFix/>
          </a:blip>
          <a:stretch>
            <a:fillRect/>
          </a:stretch>
        </p:blipFill>
        <p:spPr>
          <a:xfrm>
            <a:off x="850775" y="1496665"/>
            <a:ext cx="7277100" cy="1019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ivotal_Dark_Template">
  <a:themeElements>
    <a:clrScheme name="Custom 1">
      <a:dk1>
        <a:srgbClr val="262626"/>
      </a:dk1>
      <a:lt1>
        <a:srgbClr val="FFFFFF"/>
      </a:lt1>
      <a:dk2>
        <a:srgbClr val="1B2831"/>
      </a:dk2>
      <a:lt2>
        <a:srgbClr val="F5F5F5"/>
      </a:lt2>
      <a:accent1>
        <a:srgbClr val="138A7E"/>
      </a:accent1>
      <a:accent2>
        <a:srgbClr val="0C5B50"/>
      </a:accent2>
      <a:accent3>
        <a:srgbClr val="8198A4"/>
      </a:accent3>
      <a:accent4>
        <a:srgbClr val="1A6FB7"/>
      </a:accent4>
      <a:accent5>
        <a:srgbClr val="E8E8E8"/>
      </a:accent5>
      <a:accent6>
        <a:srgbClr val="6D3F76"/>
      </a:accent6>
      <a:hlink>
        <a:srgbClr val="138A7E"/>
      </a:hlink>
      <a:folHlink>
        <a:srgbClr val="87878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